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90C347-54C7-48D1-9E86-9E8609724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252D4F-4D99-4666-8DA9-4CB8CC8E5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A29466-7DEF-496E-8FC0-4624F19D4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C00AB1-90E2-401B-B97A-6201210FD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34C31D-2993-4E94-A719-C741E2E9FE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30C666-DAFB-43BB-B9CC-CB4C543A2E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A90397-5524-4103-8EE8-56E0B97FBE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464DE9-4651-4102-9E8E-E06018663E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120EC3-161B-45D6-9874-365BBD15A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B23D77-43B0-43CB-9C46-FDB566ED8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6E9ED-5774-4C08-83CC-E77EB244D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102242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系统性风险与货币政策的关联</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系统性风险定义与概述
 货币政策目标与工具
 系统性风险与货币政策的关联机制
 货币政策对系统性风险的影响路径
 实证研究与结果分析
 货币政策应对系统性风险的挑战
 国际经验与比较
 政策建议与未来展望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系统性风险定义与概述</a:t>
            </a:r>
          </a:p>
        </p:txBody>
      </p:sp>
      <p:sp>
        <p:nvSpPr>
          <p:cNvPr id="3" name="Subtitle 2"/>
          <p:cNvSpPr>
            <a:spLocks noGrp="1"/>
          </p:cNvSpPr>
          <p:nvPr>
            <p:ph type="subTitle" idx="1"/>
          </p:nvPr>
        </p:nvSpPr>
        <p:spPr/>
        <p:txBody>
          <a:bodyPr/>
          <a:lstStyle/>
          <a:p>
            <a:r>
              <a:t>系统性风险与货币政策的关联</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系统性风险定义与概述</a:t>
            </a:r>
          </a:p>
        </p:txBody>
      </p:sp>
      <p:sp>
        <p:nvSpPr>
          <p:cNvPr id="3" name="Text Placeholder 2"/>
          <p:cNvSpPr>
            <a:spLocks noGrp="1"/>
          </p:cNvSpPr>
          <p:nvPr>
            <p:ph type="body" idx="1"/>
          </p:nvPr>
        </p:nvSpPr>
        <p:spPr/>
        <p:txBody>
          <a:bodyPr/>
          <a:lstStyle/>
          <a:p>
            <a:r>
              <a:t>系统性风险的定义</a:t>
            </a:r>
          </a:p>
        </p:txBody>
      </p:sp>
      <p:sp>
        <p:nvSpPr>
          <p:cNvPr id="4" name="Content Placeholder 3"/>
          <p:cNvSpPr>
            <a:spLocks noGrp="1"/>
          </p:cNvSpPr>
          <p:nvPr>
            <p:ph sz="half" idx="2"/>
          </p:nvPr>
        </p:nvSpPr>
        <p:spPr/>
        <p:txBody>
          <a:bodyPr/>
          <a:lstStyle/>
          <a:p>
            <a:r>
              <a:t>1.系统性风险是指整个金融体系或市场由于内部关联性和外部冲击而崩溃的风险，而不是单个机构或资产的风险。</a:t>
            </a:r>
          </a:p>
          <a:p>
            <a:r>
              <a:t>2.系统性风险具有传染性和放大性，一个机构的崩溃可能导致整个体系的崩溃。</a:t>
            </a:r>
          </a:p>
          <a:p>
            <a:r>
              <a:t>3.系统性风险与金融稳定和宏观经济稳定密切相关。</a:t>
            </a:r>
          </a:p>
          <a:p/>
        </p:txBody>
      </p:sp>
      <p:sp>
        <p:nvSpPr>
          <p:cNvPr id="5" name="Text Placeholder 4"/>
          <p:cNvSpPr>
            <a:spLocks noGrp="1"/>
          </p:cNvSpPr>
          <p:nvPr>
            <p:ph type="body" idx="3"/>
          </p:nvPr>
        </p:nvSpPr>
        <p:spPr/>
        <p:txBody>
          <a:bodyPr/>
          <a:lstStyle/>
          <a:p>
            <a:r>
              <a:t>系统性风险的原因</a:t>
            </a:r>
          </a:p>
        </p:txBody>
      </p:sp>
      <p:sp>
        <p:nvSpPr>
          <p:cNvPr id="6" name="Content Placeholder 5"/>
          <p:cNvSpPr>
            <a:spLocks noGrp="1"/>
          </p:cNvSpPr>
          <p:nvPr>
            <p:ph sz="half" idx="4"/>
          </p:nvPr>
        </p:nvSpPr>
        <p:spPr/>
        <p:txBody>
          <a:bodyPr/>
          <a:lstStyle/>
          <a:p>
            <a:r>
              <a:t>1.金融市场的内在脆弱性，如信息不对称、道德风险等。</a:t>
            </a:r>
          </a:p>
          <a:p>
            <a:r>
              <a:t>2.金融机构之间的过度关联和复杂性，导致风险在整个体系中迅速传播。</a:t>
            </a:r>
          </a:p>
          <a:p>
            <a:r>
              <a:t>3.宏观经济波动和政策冲击，如货币政策、财政政策等。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系统性风险定义与概述</a:t>
            </a:r>
          </a:p>
        </p:txBody>
      </p:sp>
      <p:sp>
        <p:nvSpPr>
          <p:cNvPr id="3" name="Text Placeholder 2"/>
          <p:cNvSpPr>
            <a:spLocks noGrp="1"/>
          </p:cNvSpPr>
          <p:nvPr>
            <p:ph type="body" idx="1"/>
          </p:nvPr>
        </p:nvSpPr>
        <p:spPr/>
        <p:txBody>
          <a:bodyPr/>
          <a:lstStyle/>
          <a:p>
            <a:r>
              <a:t>系统性风险的监测和预警</a:t>
            </a:r>
          </a:p>
        </p:txBody>
      </p:sp>
      <p:sp>
        <p:nvSpPr>
          <p:cNvPr id="4" name="Content Placeholder 3"/>
          <p:cNvSpPr>
            <a:spLocks noGrp="1"/>
          </p:cNvSpPr>
          <p:nvPr>
            <p:ph sz="half" idx="2"/>
          </p:nvPr>
        </p:nvSpPr>
        <p:spPr/>
        <p:txBody>
          <a:bodyPr/>
          <a:lstStyle/>
          <a:p>
            <a:r>
              <a:t>1.建立全面的风险监测体系，包括宏观经济、金融市场、金融机构等多个方面。</a:t>
            </a:r>
          </a:p>
          <a:p>
            <a:r>
              <a:t>2.开发有效的风险预警指标和模型，提前预警潜在的系统性风险。</a:t>
            </a:r>
          </a:p>
          <a:p>
            <a:r>
              <a:t>3.加强跨部门的信息共享和协调机制，提高系统性风险应对能力。</a:t>
            </a:r>
          </a:p>
          <a:p/>
        </p:txBody>
      </p:sp>
      <p:sp>
        <p:nvSpPr>
          <p:cNvPr id="5" name="Text Placeholder 4"/>
          <p:cNvSpPr>
            <a:spLocks noGrp="1"/>
          </p:cNvSpPr>
          <p:nvPr>
            <p:ph type="body" idx="3"/>
          </p:nvPr>
        </p:nvSpPr>
        <p:spPr/>
        <p:txBody>
          <a:bodyPr/>
          <a:lstStyle/>
          <a:p>
            <a:r>
              <a:t>系统性风险的防范和化解</a:t>
            </a:r>
          </a:p>
        </p:txBody>
      </p:sp>
      <p:sp>
        <p:nvSpPr>
          <p:cNvPr id="6" name="Content Placeholder 5"/>
          <p:cNvSpPr>
            <a:spLocks noGrp="1"/>
          </p:cNvSpPr>
          <p:nvPr>
            <p:ph sz="half" idx="4"/>
          </p:nvPr>
        </p:nvSpPr>
        <p:spPr/>
        <p:txBody>
          <a:bodyPr/>
          <a:lstStyle/>
          <a:p>
            <a:r>
              <a:t>1.加强金融监管，提高金融机构的风险管理和治理能力。</a:t>
            </a:r>
          </a:p>
          <a:p>
            <a:r>
              <a:t>2.推广宏观审慎政策，维护金融稳定和防范系统性风险。</a:t>
            </a:r>
          </a:p>
          <a:p>
            <a:r>
              <a:t>3.建立有效的危机处理机制，及时应对和处理系统性风险事件。</a:t>
            </a:r>
          </a:p>
          <a:p>
            <a:r>
              <a:t>以上内容仅供参考，如需更准确全面的信息，可咨询金融领域的专业人士。</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货币政策目标与工具</a:t>
            </a:r>
          </a:p>
        </p:txBody>
      </p:sp>
      <p:sp>
        <p:nvSpPr>
          <p:cNvPr id="3" name="Subtitle 2"/>
          <p:cNvSpPr>
            <a:spLocks noGrp="1"/>
          </p:cNvSpPr>
          <p:nvPr>
            <p:ph type="subTitle" idx="1"/>
          </p:nvPr>
        </p:nvSpPr>
        <p:spPr/>
        <p:txBody>
          <a:bodyPr/>
          <a:lstStyle/>
          <a:p>
            <a:r>
              <a:t>系统性风险与货币政策的关联</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货币政策目标与工具</a:t>
            </a:r>
          </a:p>
        </p:txBody>
      </p:sp>
      <p:sp>
        <p:nvSpPr>
          <p:cNvPr id="3" name="Text Placeholder 2"/>
          <p:cNvSpPr>
            <a:spLocks noGrp="1"/>
          </p:cNvSpPr>
          <p:nvPr>
            <p:ph type="body" idx="1"/>
          </p:nvPr>
        </p:nvSpPr>
        <p:spPr/>
        <p:txBody>
          <a:bodyPr/>
          <a:lstStyle/>
          <a:p>
            <a:r>
              <a:t>货币政策目标</a:t>
            </a:r>
          </a:p>
        </p:txBody>
      </p:sp>
      <p:sp>
        <p:nvSpPr>
          <p:cNvPr id="4" name="Content Placeholder 3"/>
          <p:cNvSpPr>
            <a:spLocks noGrp="1"/>
          </p:cNvSpPr>
          <p:nvPr>
            <p:ph sz="half" idx="2"/>
          </p:nvPr>
        </p:nvSpPr>
        <p:spPr/>
        <p:txBody>
          <a:bodyPr/>
          <a:lstStyle/>
          <a:p>
            <a:r>
              <a:t>1.价格稳定：货币政策的主要目标是保持价格稳定，避免通货膨胀或通货紧缩对经济活动造成的负面影响。</a:t>
            </a:r>
          </a:p>
          <a:p>
            <a:r>
              <a:t>2.经济增长：货币政策通过调节利率和货币供应等手段，促进经济增长，提高就业水平。</a:t>
            </a:r>
          </a:p>
          <a:p>
            <a:r>
              <a:t>3.汇率稳定：货币政策也需要考虑保持汇率稳定，以维护国家经济的外部平衡。</a:t>
            </a:r>
          </a:p>
          <a:p/>
        </p:txBody>
      </p:sp>
      <p:sp>
        <p:nvSpPr>
          <p:cNvPr id="5" name="Text Placeholder 4"/>
          <p:cNvSpPr>
            <a:spLocks noGrp="1"/>
          </p:cNvSpPr>
          <p:nvPr>
            <p:ph type="body" idx="3"/>
          </p:nvPr>
        </p:nvSpPr>
        <p:spPr/>
        <p:txBody>
          <a:bodyPr/>
          <a:lstStyle/>
          <a:p>
            <a:r>
              <a:t>货币政策工具</a:t>
            </a:r>
          </a:p>
        </p:txBody>
      </p:sp>
      <p:sp>
        <p:nvSpPr>
          <p:cNvPr id="6" name="Content Placeholder 5"/>
          <p:cNvSpPr>
            <a:spLocks noGrp="1"/>
          </p:cNvSpPr>
          <p:nvPr>
            <p:ph sz="half" idx="4"/>
          </p:nvPr>
        </p:nvSpPr>
        <p:spPr/>
        <p:txBody>
          <a:bodyPr/>
          <a:lstStyle/>
          <a:p>
            <a:r>
              <a:t>1.公开市场操作：通过买卖政府债券等公开市场操作，调节市场利率和货币供应。</a:t>
            </a:r>
          </a:p>
          <a:p>
            <a:r>
              <a:t>2.存款准备金率：调整存款准备金率，影响银行的信贷扩张能力和货币供应。</a:t>
            </a:r>
          </a:p>
          <a:p>
            <a:r>
              <a:t>3.再贴现率：通过调整再贴现率，影响商业银行的借贷成本和信贷规模。</a:t>
            </a:r>
          </a:p>
          <a:p>
            <a:r>
              <a:t>以上内容仅供参考，建议查阅专业的经济学书籍或咨询专业人士以获取更加全面准确的信息。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系统性风险与货币政策的关联机制</a:t>
            </a:r>
          </a:p>
        </p:txBody>
      </p:sp>
      <p:sp>
        <p:nvSpPr>
          <p:cNvPr id="3" name="Subtitle 2"/>
          <p:cNvSpPr>
            <a:spLocks noGrp="1"/>
          </p:cNvSpPr>
          <p:nvPr>
            <p:ph type="subTitle" idx="1"/>
          </p:nvPr>
        </p:nvSpPr>
        <p:spPr/>
        <p:txBody>
          <a:bodyPr/>
          <a:lstStyle/>
          <a:p>
            <a:r>
              <a:t>系统性风险与货币政策的关联</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系统性风险与货币政策的关联机制</a:t>
            </a:r>
          </a:p>
        </p:txBody>
      </p:sp>
      <p:sp>
        <p:nvSpPr>
          <p:cNvPr id="3" name="Text Placeholder 2"/>
          <p:cNvSpPr>
            <a:spLocks noGrp="1"/>
          </p:cNvSpPr>
          <p:nvPr>
            <p:ph type="body" idx="1"/>
          </p:nvPr>
        </p:nvSpPr>
        <p:spPr/>
        <p:txBody>
          <a:bodyPr/>
          <a:lstStyle/>
          <a:p>
            <a:r>
              <a:t>系统性风险与货币政策的关联机制</a:t>
            </a:r>
          </a:p>
        </p:txBody>
      </p:sp>
      <p:sp>
        <p:nvSpPr>
          <p:cNvPr id="4" name="Content Placeholder 3"/>
          <p:cNvSpPr>
            <a:spLocks noGrp="1"/>
          </p:cNvSpPr>
          <p:nvPr>
            <p:ph sz="half" idx="2"/>
          </p:nvPr>
        </p:nvSpPr>
        <p:spPr/>
        <p:txBody>
          <a:bodyPr/>
          <a:lstStyle/>
          <a:p>
            <a:r>
              <a:t>1.货币政策的传导机制：货币政策通过影响金融机构的流动性和资本充足率，进而影响其信贷扩张能力和风险承担行为，最终影响系统性风险。</a:t>
            </a:r>
          </a:p>
          <a:p>
            <a:r>
              <a:t>2.利率与资产价格：货币政策通过调整利率水平，影响资产价格，进而对金融机构的资产负债表和流动性产生影响，从而引发系统性风险。</a:t>
            </a:r>
          </a:p>
          <a:p>
            <a:r>
              <a:t>3.金融机构的顺周期行为：金融机构在经济繁荣期倾向于过度扩张信贷，而在经济衰退期则收缩信贷，这种顺周期行为会放大系统性风险。</a:t>
            </a:r>
          </a:p>
          <a:p/>
        </p:txBody>
      </p:sp>
      <p:sp>
        <p:nvSpPr>
          <p:cNvPr id="5" name="Text Placeholder 4"/>
          <p:cNvSpPr>
            <a:spLocks noGrp="1"/>
          </p:cNvSpPr>
          <p:nvPr>
            <p:ph type="body" idx="3"/>
          </p:nvPr>
        </p:nvSpPr>
        <p:spPr/>
        <p:txBody>
          <a:bodyPr/>
          <a:lstStyle/>
          <a:p>
            <a:r>
              <a:t>货币政策的宏观调控与系统性风险</a:t>
            </a:r>
          </a:p>
        </p:txBody>
      </p:sp>
      <p:sp>
        <p:nvSpPr>
          <p:cNvPr id="6" name="Content Placeholder 5"/>
          <p:cNvSpPr>
            <a:spLocks noGrp="1"/>
          </p:cNvSpPr>
          <p:nvPr>
            <p:ph sz="half" idx="4"/>
          </p:nvPr>
        </p:nvSpPr>
        <p:spPr/>
        <p:txBody>
          <a:bodyPr/>
          <a:lstStyle/>
          <a:p>
            <a:r>
              <a:t>1.货币政策的宏观调控目标：货币政策的制定需要考虑到系统性风险，通过调整货币政策工具，控制金融机构的信贷扩张速度和风险承担行为，从而降低系统性风险。</a:t>
            </a:r>
          </a:p>
          <a:p>
            <a:r>
              <a:t>2.货币政策的监管与协调：货币政策需要与金融监管政策相协调，共同加强对金融机构的监管和管理，防范系统性风险的产生。</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系统性风险与货币政策的关联机制</a:t>
            </a:r>
          </a:p>
        </p:txBody>
      </p:sp>
      <p:sp>
        <p:nvSpPr>
          <p:cNvPr id="3" name="Text Placeholder 2"/>
          <p:cNvSpPr>
            <a:spLocks noGrp="1"/>
          </p:cNvSpPr>
          <p:nvPr>
            <p:ph type="body" idx="1"/>
          </p:nvPr>
        </p:nvSpPr>
        <p:spPr/>
        <p:txBody>
          <a:bodyPr/>
          <a:lstStyle/>
          <a:p>
            <a:r>
              <a:t>系统性风险与货币政策的国际传导</a:t>
            </a:r>
          </a:p>
        </p:txBody>
      </p:sp>
      <p:sp>
        <p:nvSpPr>
          <p:cNvPr id="4" name="Content Placeholder 3"/>
          <p:cNvSpPr>
            <a:spLocks noGrp="1"/>
          </p:cNvSpPr>
          <p:nvPr>
            <p:ph sz="half" idx="2"/>
          </p:nvPr>
        </p:nvSpPr>
        <p:spPr/>
        <p:txBody>
          <a:bodyPr/>
          <a:lstStyle/>
          <a:p>
            <a:r>
              <a:t>1.国际货币政策的溢出效应：国际货币政策的变动会对国内货币政策产生影响，进而影响国内系统性风险。</a:t>
            </a:r>
          </a:p>
          <a:p>
            <a:r>
              <a:t>2.跨境资本流动与系统性风险：跨境资本流动会对国内金融体系产生冲击，增加系统性风险，需要采取相应措施加强管理和监管。</a:t>
            </a:r>
          </a:p>
          <a:p>
            <a:r>
              <a:t>以上内容仅供参考，具体表述需要结合实际情况进行调整和修改。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货币政策对系统性风险的影响路径</a:t>
            </a:r>
          </a:p>
        </p:txBody>
      </p:sp>
      <p:sp>
        <p:nvSpPr>
          <p:cNvPr id="3" name="Subtitle 2"/>
          <p:cNvSpPr>
            <a:spLocks noGrp="1"/>
          </p:cNvSpPr>
          <p:nvPr>
            <p:ph type="subTitle" idx="1"/>
          </p:nvPr>
        </p:nvSpPr>
        <p:spPr/>
        <p:txBody>
          <a:bodyPr/>
          <a:lstStyle/>
          <a:p>
            <a:r>
              <a:t>系统性风险与货币政策的关联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货币政策对系统性风险的影响路径</a:t>
            </a:r>
          </a:p>
        </p:txBody>
      </p:sp>
      <p:sp>
        <p:nvSpPr>
          <p:cNvPr id="3" name="Text Placeholder 2"/>
          <p:cNvSpPr>
            <a:spLocks noGrp="1"/>
          </p:cNvSpPr>
          <p:nvPr>
            <p:ph type="body" idx="1"/>
          </p:nvPr>
        </p:nvSpPr>
        <p:spPr/>
        <p:txBody>
          <a:bodyPr/>
          <a:lstStyle/>
          <a:p>
            <a:r>
              <a:t>货币政策传导机制与系统性风险</a:t>
            </a:r>
          </a:p>
        </p:txBody>
      </p:sp>
      <p:sp>
        <p:nvSpPr>
          <p:cNvPr id="4" name="Content Placeholder 3"/>
          <p:cNvSpPr>
            <a:spLocks noGrp="1"/>
          </p:cNvSpPr>
          <p:nvPr>
            <p:ph sz="half" idx="2"/>
          </p:nvPr>
        </p:nvSpPr>
        <p:spPr/>
        <p:txBody>
          <a:bodyPr/>
          <a:lstStyle/>
          <a:p>
            <a:r>
              <a:t>1.货币政策通过影响金融机构的流动性和信贷供给，影响系统性风险的积累。</a:t>
            </a:r>
          </a:p>
          <a:p>
            <a:r>
              <a:t>2.在宽松货币政策下，金融机构可能过度扩张，增加系统性风险。</a:t>
            </a:r>
          </a:p>
          <a:p>
            <a:r>
              <a:t>3.货币政策需通过宏观审慎政策配合，以防止系统性风险积累。</a:t>
            </a:r>
          </a:p>
          <a:p/>
        </p:txBody>
      </p:sp>
      <p:sp>
        <p:nvSpPr>
          <p:cNvPr id="5" name="Text Placeholder 4"/>
          <p:cNvSpPr>
            <a:spLocks noGrp="1"/>
          </p:cNvSpPr>
          <p:nvPr>
            <p:ph type="body" idx="3"/>
          </p:nvPr>
        </p:nvSpPr>
        <p:spPr/>
        <p:txBody>
          <a:bodyPr/>
          <a:lstStyle/>
          <a:p>
            <a:r>
              <a:t>资产价格与系统性风险</a:t>
            </a:r>
          </a:p>
        </p:txBody>
      </p:sp>
      <p:sp>
        <p:nvSpPr>
          <p:cNvPr id="6" name="Content Placeholder 5"/>
          <p:cNvSpPr>
            <a:spLocks noGrp="1"/>
          </p:cNvSpPr>
          <p:nvPr>
            <p:ph sz="half" idx="4"/>
          </p:nvPr>
        </p:nvSpPr>
        <p:spPr/>
        <p:txBody>
          <a:bodyPr/>
          <a:lstStyle/>
          <a:p>
            <a:r>
              <a:t>1.货币政策影响资产价格，如股票、房地产等，进而影响系统性风险。</a:t>
            </a:r>
          </a:p>
          <a:p>
            <a:r>
              <a:t>2.资产价格泡沫可能引发系统性风险，货币政策需对此保持警惕。</a:t>
            </a:r>
          </a:p>
          <a:p>
            <a:r>
              <a:t>3.货币政策应通过合适的工具和策略，防止资产价格泡沫的产生。</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货币政策对系统性风险的影响路径</a:t>
            </a:r>
          </a:p>
        </p:txBody>
      </p:sp>
      <p:sp>
        <p:nvSpPr>
          <p:cNvPr id="3" name="Content Placeholder 2"/>
          <p:cNvSpPr>
            <a:spLocks noGrp="1"/>
          </p:cNvSpPr>
          <p:nvPr>
            <p:ph sz="half" idx="2"/>
          </p:nvPr>
        </p:nvSpPr>
        <p:spPr/>
        <p:txBody>
          <a:bodyPr/>
          <a:lstStyle/>
          <a:p>
            <a:r>
              <a:t>1.货币政策影响金融机构的稳健性，进而影响系统性风险。</a:t>
            </a:r>
          </a:p>
          <a:p>
            <a:r>
              <a:t>2.低利率环境下，金融机构可能追求高风险业务，增加系统性风险。</a:t>
            </a:r>
          </a:p>
          <a:p>
            <a:r>
              <a:t>3.货币政策应关注金融机构的风险行为，并采取相应措施进行防范。</a:t>
            </a:r>
          </a:p>
          <a:p/>
        </p:txBody>
      </p:sp>
      <p:sp>
        <p:nvSpPr>
          <p:cNvPr id="4" name="Text Placeholder 3"/>
          <p:cNvSpPr>
            <a:spLocks noGrp="1"/>
          </p:cNvSpPr>
          <p:nvPr>
            <p:ph type="body" idx="3"/>
          </p:nvPr>
        </p:nvSpPr>
        <p:spPr/>
        <p:txBody>
          <a:bodyPr/>
          <a:lstStyle/>
          <a:p>
            <a:r>
              <a:t>宏观经济波动与系统性风险</a:t>
            </a:r>
          </a:p>
        </p:txBody>
      </p:sp>
      <p:sp>
        <p:nvSpPr>
          <p:cNvPr id="5" name="Content Placeholder 4"/>
          <p:cNvSpPr>
            <a:spLocks noGrp="1"/>
          </p:cNvSpPr>
          <p:nvPr>
            <p:ph sz="half" idx="4"/>
          </p:nvPr>
        </p:nvSpPr>
        <p:spPr/>
        <p:txBody>
          <a:bodyPr/>
          <a:lstStyle/>
          <a:p>
            <a:r>
              <a:t>1.货币政策通过影响宏观经济波动，进而影响系统性风险。</a:t>
            </a:r>
          </a:p>
          <a:p>
            <a:r>
              <a:t>2.不合适的货币政策可能导致经济波动加大，增加系统性风险。</a:t>
            </a:r>
          </a:p>
          <a:p>
            <a:r>
              <a:t>3.货币政策应致力于平滑经济波动，以降低系统性风险。</a:t>
            </a:r>
          </a:p>
          <a:p/>
        </p:txBody>
      </p:sp>
      <p:sp>
        <p:nvSpPr>
          <p:cNvPr id="6" name="Text Placeholder 5"/>
          <p:cNvSpPr>
            <a:spLocks noGrp="1"/>
          </p:cNvSpPr>
          <p:nvPr>
            <p:ph type="body" idx="1"/>
          </p:nvPr>
        </p:nvSpPr>
        <p:spPr/>
        <p:txBody>
          <a:bodyPr/>
          <a:lstStyle/>
          <a:p>
            <a:r>
              <a:t>金融机构稳健性与系统性风险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货币政策对系统性风险的影响路径</a:t>
            </a:r>
          </a:p>
        </p:txBody>
      </p:sp>
      <p:sp>
        <p:nvSpPr>
          <p:cNvPr id="3" name="Text Placeholder 2"/>
          <p:cNvSpPr>
            <a:spLocks noGrp="1"/>
          </p:cNvSpPr>
          <p:nvPr>
            <p:ph type="body" idx="1"/>
          </p:nvPr>
        </p:nvSpPr>
        <p:spPr/>
        <p:txBody>
          <a:bodyPr/>
          <a:lstStyle/>
          <a:p>
            <a:r>
              <a:t>国际溢出效应与系统性风险</a:t>
            </a:r>
          </a:p>
        </p:txBody>
      </p:sp>
      <p:sp>
        <p:nvSpPr>
          <p:cNvPr id="4" name="Content Placeholder 3"/>
          <p:cNvSpPr>
            <a:spLocks noGrp="1"/>
          </p:cNvSpPr>
          <p:nvPr>
            <p:ph sz="half" idx="2"/>
          </p:nvPr>
        </p:nvSpPr>
        <p:spPr/>
        <p:txBody>
          <a:bodyPr/>
          <a:lstStyle/>
          <a:p>
            <a:r>
              <a:t>1.货币政策具有国际溢出效应，可能影响全球系统性风险。</a:t>
            </a:r>
          </a:p>
          <a:p>
            <a:r>
              <a:t>2.全球货币政策的协调对于降低系统性风险至关重要。</a:t>
            </a:r>
          </a:p>
          <a:p>
            <a:r>
              <a:t>3.货币政策应关注国际环境，防范外部冲击对系统性风险的影响。</a:t>
            </a:r>
          </a:p>
          <a:p/>
        </p:txBody>
      </p:sp>
      <p:sp>
        <p:nvSpPr>
          <p:cNvPr id="5" name="Text Placeholder 4"/>
          <p:cNvSpPr>
            <a:spLocks noGrp="1"/>
          </p:cNvSpPr>
          <p:nvPr>
            <p:ph type="body" idx="3"/>
          </p:nvPr>
        </p:nvSpPr>
        <p:spPr/>
        <p:txBody>
          <a:bodyPr/>
          <a:lstStyle/>
          <a:p>
            <a:r>
              <a:t>政策沟通与预期管理</a:t>
            </a:r>
          </a:p>
        </p:txBody>
      </p:sp>
      <p:sp>
        <p:nvSpPr>
          <p:cNvPr id="6" name="Content Placeholder 5"/>
          <p:cNvSpPr>
            <a:spLocks noGrp="1"/>
          </p:cNvSpPr>
          <p:nvPr>
            <p:ph sz="half" idx="4"/>
          </p:nvPr>
        </p:nvSpPr>
        <p:spPr/>
        <p:txBody>
          <a:bodyPr/>
          <a:lstStyle/>
          <a:p>
            <a:r>
              <a:t>1.政策沟通对于引导市场预期、降低系统性风险具有重要作用。</a:t>
            </a:r>
          </a:p>
          <a:p>
            <a:r>
              <a:t>2.货币政策应建立有效的沟通机制，提高政策透明度。</a:t>
            </a:r>
          </a:p>
          <a:p>
            <a:r>
              <a:t>3.通过预期管理，降低市场不确定性，进而降低系统性风险。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实证研究与结果分析</a:t>
            </a:r>
          </a:p>
        </p:txBody>
      </p:sp>
      <p:sp>
        <p:nvSpPr>
          <p:cNvPr id="3" name="Subtitle 2"/>
          <p:cNvSpPr>
            <a:spLocks noGrp="1"/>
          </p:cNvSpPr>
          <p:nvPr>
            <p:ph type="subTitle" idx="1"/>
          </p:nvPr>
        </p:nvSpPr>
        <p:spPr/>
        <p:txBody>
          <a:bodyPr/>
          <a:lstStyle/>
          <a:p>
            <a:r>
              <a:t>系统性风险与货币政策的关联</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https://d.book118.com/315102242114011043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系统性风险定义与概述</vt:lpstr>
      <vt:lpstr> 系统性风险定义与概述</vt:lpstr>
      <vt:lpstr> 系统性风险定义与概述</vt:lpstr>
      <vt:lpstr> 货币政策目标与工具</vt:lpstr>
      <vt:lpstr> 货币政策目标与工具</vt:lpstr>
      <vt:lpstr> 系统性风险与货币政策的关联机制</vt:lpstr>
      <vt:lpstr> 系统性风险与货币政策的关联机制</vt:lpstr>
      <vt:lpstr> 系统性风险与货币政策的关联机制</vt:lpstr>
      <vt:lpstr> 货币政策对系统性风险的影响路径</vt:lpstr>
      <vt:lpstr> 货币政策对系统性风险的影响路径</vt:lpstr>
      <vt:lpstr> 货币政策对系统性风险的影响路径</vt:lpstr>
      <vt:lpstr> 货币政策对系统性风险的影响路径</vt:lpstr>
      <vt:lpstr> 实证研究与结果分析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2024-09-05T01:22:59.872</cp:lastPrinted>
  <dcterms:created xsi:type="dcterms:W3CDTF">2024-09-04T17:22:59Z</dcterms:created>
  <dcterms:modified xsi:type="dcterms:W3CDTF">2024-09-04T17:23:02Z</dcterms:modified>
</cp:coreProperties>
</file>