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81588-B638-42F8-BE52-C183D95A9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1B0F3-93E4-407D-8BD7-DA6D29205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5C64E-7770-43EF-9CF7-8350309CC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8FB8C-1FDD-49B9-B71B-841E88B0A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4375AF-47B7-4B30-9A18-5CE7EACBD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0DEFE3-AB85-4A12-9901-94F1D5508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FDFAD6-DE0C-4C87-B15E-F348FAE33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637CD-BDAF-449C-AA6D-C8AC14E72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229C3-E9D7-486C-BC25-3DB13FCAB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0A79F-F26D-4A2A-930B-68A9FA428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3A402-B48B-4E01-B6EF-14A2FBEF7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14031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病人头发护理指南\n## 1.头发护理的重要性及基本概念\n### 1.1头发护理对病人生活质量的影响\n### 1.2头发护理的基本概念与原理\n### 1.3头发护理与疾病康复的关联\n## 2.病人头发护理的常见问题及解决方法\n### 2.1病人头发干燥、易断的原因及解决方法\n### 2.2病人头发油腻、头皮屑多的原因及解决方法\n### 2.3病人头发脱发、白发问题的原因及解决方法\n## 3.病人头发护理的实用技巧与方法\n### 3.1病人头发护理的日常洗护技巧\n### 3.2病人头发护理的定期修剪与造型方法\n### 3.3病人头发护理的食疗与中药调理方法\n## 4.特殊疾病病人的头发护理要点\n### 4.1化疗病人的头发护理要点\n### 4.2脱发病人的头发护理要点\n### 4.3其他疾病病人的头发护理要点\n## 5.病人头发护理的注意事项及误区\n### 5.1病人头发护理的注意事项\n### 5.2病人头发护理的常见误区及避免方法\n### 5.3病人头发护理的心理调适与信心建立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病人头发护理指南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头发护理的重要性及基本概念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提高自信心：良好的头发护理能让病人展现自己的形象，提高自信心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头发整洁：外观整洁，给他人留下良好印象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头发健康：头发光泽、柔顺，展现健康状态</a:t>
                </a:r>
                <a:endParaRPr/>
              </a:p>
            </p:txBody>
          </p:sp>
        </p:grpSp>
        <p:grpSp>
          <p:nvGrpSpPr>
            <p:cNvPr id="14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减轻心理压力：头发护理能减轻病人的心理压力，提高生活质量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自我照顾：通过头发护理，病人能更好地照顾自己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社交需求：良好的头发状况有助于病人更好地参与社交活动</a:t>
                </a:r>
                <a:endParaRPr/>
              </a:p>
            </p:txBody>
          </p:sp>
        </p:grpSp>
        <p:grpSp>
          <p:nvGrpSpPr>
            <p:cNvPr id="14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促进疾病康复：头发护理与疾病康复密切相关，有助于病人恢复健康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营养摄入：头发护理所需的营养与疾病康复相关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生活方式：良好的头发护理习惯有助于病人养成健康的生活方式</a:t>
                </a:r>
                <a:endParaRPr/>
              </a:p>
            </p:txBody>
          </p: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头发护理对病人生活质量的影响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头发护理的基本概念与原理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头发护理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：指通过对头发的清洁、保养、梳理等方法，保持头发健康、美观的一种行为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头发结构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：头发主要由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毛乳头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毛干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毛鳞片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组成，护理时需针对各部分进行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毛乳头：位于头皮内，负责头发的生长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毛干：由毛乳头生长出的毛发，是头发的主要部分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毛鳞片：覆盖在毛干表面的薄片，保护头发免受外界损伤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头发护理原理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：通过清洁、滋养、保湿等方法，保持头发健康、光泽、柔顺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清洁：去除头发上的油脂、灰尘，保持头皮清洁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滋养：补充头发所需的营养，促进头发生长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保湿：保持头发水分平衡，防止头发干燥、断裂</a:t>
            </a:r>
            <a:endParaRPr/>
          </a:p>
        </p:txBody>
      </p:sp>
      <p:cxnSp>
        <p:nvCxnSpPr>
          <p:cNvPr id="15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头发护理与身体健康：头发护理能反映病人的身体状况，有助于疾病的诊断和治疗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营养状况：头发干燥、油腻等状况可能与营养摄入有关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内分泌失调：头发脱落、白发等问题可能与内分泌失调有关</a:t>
                </a:r>
                <a:endParaRPr/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头发护理与心理健康：头发护理能减轻病人的心理压力，有助于疾病的康复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自尊心：良好的头发状况能提高病人的自尊心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社交需求：头发护理有助于病人更好地参与社交活动，提高生活质量</a:t>
                </a:r>
                <a:endParaRPr/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头发护理与疾病预防：头发护理能预防某些疾病的发生，提高生活质量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头皮健康：头皮清洁和护理能预防头皮屑、脂溢性皮炎等疾病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头发健康：合理的头发护理习惯能预防头发干燥、断裂、脱发等问题</a:t>
                </a:r>
                <a:endParaRPr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头发护理与疾病康复的关联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病人头发护理的常见问题及解决方法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水分不足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：头发水分平衡失调，导致头发干燥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：缺乏头发所需的营养物质，导致头发易断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过度使用化学产品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：使用过多的化学洗发水、护发素等，损伤头发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解决方法：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补充水分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：使用保湿型的洗发水、护发素，保持头发水分平衡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补充营养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：多吃富含蛋白质、维生素、矿物质的食物，滋养头发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减少化学产品使用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：选择温和的洗发水、护发素，避免过度使用化学产品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病人头发干燥、易断的原因及解决方法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头皮油脂分泌旺盛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：头皮油脂分泌过多，导致头发油腻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头皮屑产生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：头皮屑是由头皮上的真菌感染引起的，导致头皮屑多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：饮食油腻、熬夜等不良生活习惯，影响头发和头皮健康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解决方法：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控制头皮油脂分泌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：使用控油型的洗发水，保持头皮清洁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抗真菌治疗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：使用抗真菌药物，如康王、采乐等，治疗头皮屑问题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：保持饮食清淡、规律作息，改善头发和头皮健康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病人头发油腻、头皮屑多的原因及解决方法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原因：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：可能由内分泌失调、免疫疾病、药物副作用等多种原因引起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：可能由遗传、年龄、疾病等多种因素导致黑色素减少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解决方法：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治疗脱发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：针对病因进行治疗，如调整内分泌、治疗免疫疾病等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染发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：选择合格的染发产品，遮盖白发，提高自信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保持健康生活方式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：多吃富含黑色素的食物，如黑芝麻、黑豆等，延缓白发产生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病人头发脱发、白发问题的原因及解决方法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病人头发护理的实用技巧与方法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选择合适的洗发水：根据头发类型和问题，选择合适的洗发水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干性头发：选择保湿型洗发水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油性头发：选择控油型洗发水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脱发问题：选择适合脱发的洗发水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正确洗护方法：遵循正确的洗护步骤，避免过度洗护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洗发：用指腹轻轻按摩头皮，避免用力搓洗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护发：使用护发素，从发尾至发根涂抹，避免涂抹在头皮上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洗护频率：根据头发和头皮状况，合理安排洗护频率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干性头发：建议每2-3天洗一次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油性头发：建议每天洗一次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正常头发：建议每3-5天洗一次</a:t>
                </a:r>
                <a:endParaRPr/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病人头发护理的日常洗护技巧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https://d.book118.com/315114031133011112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病人头发护理指南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2024-09-18T19:46:19.317</cp:lastPrinted>
  <dcterms:created xsi:type="dcterms:W3CDTF">2024-09-18T11:46:19Z</dcterms:created>
  <dcterms:modified xsi:type="dcterms:W3CDTF">2024-09-18T11:46:21Z</dcterms:modified>
</cp:coreProperties>
</file>