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7B25B-FAC4-4400-957B-EB713375B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F2789-CC05-46AD-A9DF-C7956BC07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33500-A9CA-4959-ACA7-4124BDEF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61BFE-2343-4AC7-A498-AB755B88F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E43E0-6D60-445D-B3E9-A9A0DC7D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A8E6E2-0F16-4227-8551-FEBD7509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8F21C-9EA7-41D7-A73A-FEE47EC13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28B9C-FD02-453B-8670-65E6905D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A9101-BA9B-4990-9477-7A2D6FBA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A06C5-DD87-45A8-827F-EDD98E7C1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764DD-8AD4-4518-ACBA-F99C49016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142111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《线性代数》行列式的概念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行列式计算方法与技巧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行列式在方程组求解中应用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行列式在矩阵运算中应用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行列式在几何图形面积体积计算中应用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行列式基本概念与性质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20" r="187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由n个数按n行n列排列成的数表称为n阶行列式，简称n阶行列式。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通常用大写字母D表示行列式，如D表示二阶行列式，D表示三阶行列式等。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行列式定义及表示方法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行列式基本性质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行列式与它的转置行列式相等。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互换行列式的两行（列），行列式变号。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如果行列式有两行（列）完全相同，则此行列式为零。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行列式基本性质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行列式的某一行（列）中所有的元素都乘以同一数k，等于用数k乘此行列式。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行列式中某一行（列）的所有元素的公因子可以提到行列式符号的外面。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行列式中如果有两行（列）元素成比例，则此行列式等于零。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把行列式的某一列（行）的各元素乘以同一数然后加到另一列（行）对应的元素上去，行列式不变。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范德蒙德行列式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一种具有特定形式的行列式，其值可以通过公式直接计算出来。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箭型行列式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除了第一行和第一列之外，其它元素均为零的行列式称为箭型行列式。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两三角型行列式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主对角线以上或以下的元素全为零的行列式称为两三角型行列式。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特殊类型行列式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行列式计算方法与技巧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适用于低阶行列式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对于二阶或三阶行列式，可以直接使用对角线法则或Sarrus法则进行计算。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展开公式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对于n阶行列式，可以使用Laplace展开定理，将其表示为低一阶行列式的和。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在展开过程中，需要注意符号的变化以及余子式的选择。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直接展开法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通过逐步将行列式降阶，可以简化计算过程。常见的方法有选择行（列）展开、拆项降阶等。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逐步降阶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利用行列式的性质，如交换两行（列）、某行（列）乘以常数加到另一行（列）等，可以将行列式化简为易于计算的形式。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行列式的性质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降阶法在计算具有特殊结构的行列式时非常有效，如箭形行列式、爪形行列式等。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典型应用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113" b="1611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降阶法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建立递推关系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通过分析行列式的结构特点，可以建立相邻阶数行列式之间的递推关系。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求解递推关系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利用已知的初始条件，通过递推关系逐步求解高阶行列式的值。常见的方法有迭代法、数学归纳法等。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递推关系法适用于具有明显递推关系的行列式，如三对角行列式、循环行列式等。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递推关系法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行列式在方程组求解中应用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26" r="239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Cramer法则是一种利用行列式求解线性方程组的方法。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它适用于具有相同数量方程的方程组，且系数矩阵为非奇异矩阵（即行列式不为零）。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Cramer法则通过计算特定行列式来找出方程组的解，这些行列式由方程组的系数和常数项构成。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Cramer法则介绍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对于二元一次方程组，Cramer法则涉及计算两个二阶行列式：D和Dx或Dy。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D是由方程组的系数构成的二阶行列式，Dx（或Dy）是将D中的一列（行）替换为常数项列（行）后得到的二阶行列式。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方程组的解可以通过计算D、Dx和Dy，并使用公式x = Dx / D和y = Dy / D来找到。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Cramer法则在二元一次方程组中应用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https://d.book118.com/315114211114011103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2024-09-12T15:39:41.910</cp:lastPrinted>
  <dcterms:created xsi:type="dcterms:W3CDTF">2024-09-12T07:39:41Z</dcterms:created>
  <dcterms:modified xsi:type="dcterms:W3CDTF">2024-09-12T07:39:43Z</dcterms:modified>
</cp:coreProperties>
</file>