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9D5BB-ABCA-411F-85DA-0B0085E71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6FEB1-51E8-4EBC-8172-81CB9E60E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39B0B-24EB-4A10-8534-04FBDB848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36A8A-B580-42B7-9A55-674A6F4FB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EDF02A-8CEC-4D8E-80B1-289829EAF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734EE1-4CE5-4E4B-8260-EA149AFF4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24C9B2-5846-4B35-8ADF-261BE424A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0A3C3B-A7F4-483C-8B87-9690D36BE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1780E-238C-4CC4-8203-086ACFEBB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13E6E-E1A4-4829-B08A-2D82F0EFD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F8997-C51A-4E3E-8448-FEC51080E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1200230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电影制作行业项目风险管理方案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应对项目风险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监控项目风险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10" r="352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118" r="271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77" r="290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在电影制作行业中，风险指的是可能对项目进度、成本、质量等方面造成不利影响的因素或事件。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根据来源和性质，电影制作风险可分为市场风险、技术风险、财务风险、人力风险等。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通过识别和分析潜在风险，可以采取措施规避或减少损失。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规避损失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风险管理有助于更全面地了解项目情况，为决策提供有力支持。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通过风险管理，可以更好地应对不确定性，保持项目的稳定推进。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增强项目稳定性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高投入高风险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电影制作涉及大量资金、人力和时间投入，一旦失败可能导致巨大损失。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创意产业特性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电影制作属于创意产业，创意的成败直接影响项目的市场表现和收益。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团队协作要求高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电影制作涉及多个环节和众多参与者，团队协作的质量和效率对项目至关重要。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电影制作行业特点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识别项目风险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剧本创意不足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缺乏新颖的创意和吸引人的故事，可能导致电影在市场上缺乏竞争力。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在项目策划阶段，市场需求的变化可能导致原计划不再符合观众口味，进而影响电影的票房表现。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预算超支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策划阶段对项目的预算估计不准确，可能导致实际拍摄过程中资金不足，影响项目进度和质量。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前期策划阶段风险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演员和剧组人员问题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演员和剧组人员的变动、表现不佳或意外事故，都可能影响电影的拍摄进度和质量。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技术故障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摄影、灯光、音响等关键设备出现故障，可能导致拍摄延误或质量不达标。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场地和场景问题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场地租赁、场景搭建等出现问题，可能影响拍摄计划的顺利进行。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拍摄制作阶段风险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剪辑、特效、音效等后期制作环节出现延误，可能导致电影无法按计划完成。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后期制作延误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发行渠道不畅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417" b="15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法律与版权问题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06" r="164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发行渠道的选择和合作出现问题，可能影响电影的宣传和推广效果，进而影响票房。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涉及版权、法律纠纷等问题，可能对电影的发行和口碑造成负面影响。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后期制作与发行风险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评估项目风险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概率-影响矩阵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通过评估风险事件发生的概率和其对项目目标的影响程度，构建概率-影响矩阵，对风险进行量化和排序。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通过改变项目关键参数，观察项目目标的变化情况，以识别项目对特定风险的敏感性。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蒙特卡罗模拟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利用计算机模拟技术，对项目进行多次模拟运行，以评估项目风险的不确定性。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对项目目标产生严重影响，且发生概率较高的风险。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对项目目标产生一定影响，但发生概率适中的风险。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中等风险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对项目目标影响较小，且发生概率较低的风险。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https://d.book118.com/315120023004011103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2024-09-12T04:30:04.748</cp:lastPrinted>
  <dcterms:created xsi:type="dcterms:W3CDTF">2024-09-11T20:30:04Z</dcterms:created>
  <dcterms:modified xsi:type="dcterms:W3CDTF">2024-09-11T20:30:06Z</dcterms:modified>
</cp:coreProperties>
</file>