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015EC-29E6-4816-B374-1D4263883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999FB-512B-422A-953C-C7A65CAD6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32A9A4-9077-4074-A352-3004CAB01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6D59A-F601-49B2-B077-E424A00BD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D6FF4B-EA4B-451D-B375-764CD9AE3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6A021F-D009-436E-BEC2-A796CE457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39D14E-3093-4E84-BA56-B296F0941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88880F-4828-4CAF-BB84-95B06B87F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605203-8E3B-4517-97C9-5CAFF8274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DC6BE-B14B-47D9-89F4-34423F40F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842E10-AEF0-48EA-8CD7-2CC92AB47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12013020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化工行业清洁生产案例分析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化工行业清洁生产现状及挑战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清洁生产案例分析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清洁生产技术应用与前景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政策法规与标准规范解读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企业实施清洁生产的建议与措施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随着化工行业快速发展，环境污染问题日益严重，实施清洁生产是化工行业可持续发展的重要途径。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应对环境污染压力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清洁生产推动化工行业向高技术、高附加值、低污染的方向发展，提升产业整体竞争力。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促进产业转型升级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化工企业积极实施清洁生产，有利于树立良好企业形象，实现经济效益与社会效益的双赢。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履行企业社会责任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减排降污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化工行业清洁生产的意义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通过改进生产工艺和设备，提高资源利用效率，减少原材料和能源的消耗。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清洁生产要求企业严格控制生产过程中的各种因素，有利于提高产品品质和降低不良品率。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采用先进的环保技术和措施，降低废气、废水和固体废弃物的排放，减轻对环境的污染压力。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实施清洁生产有助于企业降低生产成本、提高生产效率，从而增强市场竞争力。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化工行业清洁生产现状及挑战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随着环保意识的提高，越来越多的化工企业开始采用清洁生产技术，如绿色合成、催化技术、资源回收等，以降低生产过程中的环境污染。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清洁生产技术应用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通过实施清洁生产，化工企业能够降低能源消耗和减少废弃物排放，从而实现节能减排的目标。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节能减排效果显著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化工行业清洁生产的实施需要整个产业链的协同推进，包括原材料供应、生产工艺、产品销售等环节的绿色化。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产业链协同推进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化工行业清洁生产现状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社会认知度不够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部分化工企业和公众对清洁生产的认知度不够，缺乏环保意识和社会责任感，导致清洁生产的推广和实施受到一定阻碍。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目前，一些化工企业在清洁生产技术方面创新不足，难以实现生产过程的绿色化和资源的高效利用。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经济成本压力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实施清洁生产需要投入大量的资金和技术，对于一些中小型企业而言，经济成本压力较大。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政策法规不完善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尽管国家出台了一系列环保政策法规，但在实际执行过程中仍存在一些问题，如监管不到位、处罚力度不足等，影响了化工行业清洁生产的推进。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清洁生产案例分析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通过引进国内外先进的生产工艺和设备，提高生产效率，降低能耗和排放。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采用先进生产工艺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实施资源回收利用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加强环境管理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对生产过程中产生的废水、废气、废渣等进行分类收集和回收利用，实现资源的最大化利用。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建立完善的环境管理体系，加强环保设施的运行和维护，确保污染物达标排放。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案例一：某化工厂清洁生产实践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实施绿色供应链管理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要求供应商提供环保合规的原材料和产品包装，推动整个供应链的绿色化。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环保设施升级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对现有的环保设施进行升级改造，提高处理效率和排放标准。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采用清洁能源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积极推广使用清洁能源，如天然气、太阳能等，减少化石能源的使用。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案例二：某石化企业环保改造项目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42" r="2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节能技术改造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对生产线进行节能技术改造，如采用高效电机、变频器等节能设备，降低能耗。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减少污染物排放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通过改进生产工艺和加强污染治理，减少废气、废水等污染物的排放。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推广循环经济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将废弃物转化为再生资源，实现废弃物的减量化、资源化和无害化处理。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案例三：某精细化工企业节能减排举措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清洁生产技术应用与前景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https://d.book118.com/315120130202011104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2024-09-14T06:58:46.723</cp:lastPrinted>
  <dcterms:created xsi:type="dcterms:W3CDTF">2024-09-13T22:58:46Z</dcterms:created>
  <dcterms:modified xsi:type="dcterms:W3CDTF">2024-09-13T22:58:48Z</dcterms:modified>
</cp:coreProperties>
</file>