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21593-CCEF-4508-8578-E79AE6FE2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FEF07-7E71-4D44-B2DC-DFBCDBF0D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99CCA-848E-458C-9C7D-E0EF6A60D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2BEBB-C400-4AAD-AF9D-C6E3353FA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9DCD13-2801-41AA-BA2B-AAC52FD16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D7F726-5928-4943-B0EB-1DF693ABB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CA751D-C408-4084-B41F-7F2BC2A4B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204811-99A5-4E42-BD2F-B3ACB0ABA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2F4442-3EFF-4DCB-9DA3-6A1D6B3B9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D3F3F-C9A6-4B0E-8F3E-7B5C2CAD7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FD96B-820B-4B7C-B6B0-E4885C043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12110001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后勤部门消防培训课件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消防设施与器材使用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火灾报警与应急疏散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初期火灾扑救与处置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消防安全管理制度与责任落实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35" r="319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89" r="342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根据燃烧物的性质，火灾可分为A、B、C、D四类。A类火灾指固体物质火灾，B类火灾指液体或可熔化的固体物质火灾，C类火灾指气体火灾，D类火灾指金属火灾。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燃烧三要素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可燃物、助燃物、着火源。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破坏燃烧三要素中的任意一个，即可达到灭火的目的。具体方法包括冷却法、窒息法、隔离法和抑制法。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燃烧三要素及灭火原理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750" r="17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常见火源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明火、电火花、静电火花、雷击、自燃等。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可燃物堆积、电器短路、燃气泄漏、违规操作等。针对这些危险因素，应制定相应的防范措施，如定期清理可燃物、检查电器线路、安装燃气报警器等。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常见火源及危险因素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https://d.book118.com/315121100014011043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2024-09-04T15:52:45.880</cp:lastPrinted>
  <dcterms:created xsi:type="dcterms:W3CDTF">2024-09-04T07:52:45Z</dcterms:created>
  <dcterms:modified xsi:type="dcterms:W3CDTF">2024-09-04T07:52:48Z</dcterms:modified>
</cp:coreProperties>
</file>