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B6219-E507-4CF5-9CA3-281575F93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51A4F-E612-41CF-9F88-802A6C732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001E2-78F1-42BC-9808-236B1EF5B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499AA7-1168-40EB-A817-F5807F18C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AD6EFA-7CC4-43FC-9273-90C535891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84393B-5D6C-48E1-9372-00F2BFC31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EC5D82-E8FD-4F79-96FB-6B5908F9F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8E815-BE86-45F2-8405-00156C636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78079-C9A1-4DD1-8A76-F8326AE5A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E58CF-EBFC-4ABC-B381-B92EF8DA5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B491B-D2C1-40B6-A58E-B405B0BC3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2422303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公司采购部工作计划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采购部目标与战略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供应商管理与优化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采购流程规范与效率提升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库存管理与物流配送优化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数据分析与决策支持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团队建设与培训发展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法规遵从与风险管理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采购部目标与战略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通过精细化管理和市场调研，降低采购成本，提高采购效率。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建立稳定的供应商队伍，确保采购品质和交货期的稳定性。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积极寻找新的采购模式和商业模式，支持公司的创新发展战略。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推行集中采购策略，提高采购规模效益和谈判能力。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拓展采购渠道，降低对单一供应商的依赖风险。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多元化供应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加强与供应商、公司内部各部门的协同合作，提升整体供应链效率。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战略制定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332" b="73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180" b="81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与公司总体战略对接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支持公司业务发展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根据公司业务发展战略，制定相应的采购计划和策略。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推动供应链创新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参与公司供应链创新项目，推动采购模式和供应链管理的升级。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提升公司竞争力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通过优化采购成本、提高采购品质等方式，提升公司产品和服务的市场竞争力。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供应商管理与优化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根据采购物品的性质和公司的需求，制定包括质量、价格、交货期、服务等在内的全面评估标准。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评估标准制定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结合现场考察结果和评估标准，对供应商进行综合评估，最终选择合适的供应商。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综合评估与选择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通过市场调查、网络搜索、专业展会等途径收集潜在供应商的信息。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供应商信息收集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基于评估标准对收集到的供应商信息进行初步筛选，缩小选择范围。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初步筛选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对初步筛选后的供应商进行现场考察，了解其生产规模、技术水平、质量管理等情况。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现场考察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供应商评估与选择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9954" r="2995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与选定的供应商签订采购合同，明确双方的权利和义务，确保合同的顺利执行。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合同签订与执行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建立有效的信息沟通机制，及时向供应商反馈采购物品的质量、交货期等问题，并督促其改进。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信息沟通与反馈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在供应商遇到困难时，积极提供必要的支持和帮助，共同应对挑战。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供应商支持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通过设立奖励机制，鼓励供应商提高产品质量、降低成本、改进交货期等。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供应商激励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供应商关系维护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定期对供应商的绩效进行评估，包括质量、价格、交货期、服务等方面。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供应商绩效评估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供应商分级管理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供应商整合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供应商培育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根据绩效评估结果，对供应商进行分级管理，针对不同级别的供应商采取不同的管理策略。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对于采购物品相似或相同的供应商，考虑进行整合，减少供应商数量，提高采购效率。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对于有潜力的供应商，提供技术、资金等方面的支持，帮助其提升竞争力，实现共同发展。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供应商优化策略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采购流程规范与效率提升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全面梳理公司采购流程，明确各个环节的职责和权限，消除流程中的冗余和不合理环节。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针对梳理出的问题，制定优化措施，如简化审批流程、提高采购透明度等，以提高采购效率。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建立采购标准化管理体系，统一采购文件、合同等标准格式，提高采购规范化水平。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采购流程梳理与优化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建立供应商评估机制，优先选择交货期短、质量稳定的供应商，缩短采购周期。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加强与需求部门的沟通，提前预测采购需求，为采购工作留出更多时间。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并行处理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在采购过程中实行并行处理，如同时进行询价、谈判、签订合同等工作，以缩短整体采购周期。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采购周期压缩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972" r="1097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77" r="139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3016" b="301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979" r="1097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采购成本控制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建立严格的采购预算管理制度，确保采购活动在预算范围内进行。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加强市场调研，了解市场行情和价格波动情况，为采购决策提供有力支持。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提高采购人员的谈判技巧，争取在价格、质量等方面获得更优惠的采购条件。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推行集中采购策略，整合公司内部采购需求，提高采购规模效益和议价能力。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预算管理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谈判技巧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集中采购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库存管理与物流配送优化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https://d.book118.com/315124223030011041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2024-09-01T14:41:52.502</cp:lastPrinted>
  <dcterms:created xsi:type="dcterms:W3CDTF">2024-09-01T06:41:52Z</dcterms:created>
  <dcterms:modified xsi:type="dcterms:W3CDTF">2024-09-01T06:41:54Z</dcterms:modified>
</cp:coreProperties>
</file>