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4E68F-ADD5-4367-9FDD-6518421D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937FF-9677-4BB0-8D58-C3661303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F0939-0065-4EC6-8973-2346DA0F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C10EE-A1FA-44D7-BF81-E4F67E2D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E2514-ED0A-4D19-ACD6-18060F9A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DCD07-CC51-4253-9FDE-50EC9E87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20DC0-4D0E-4C83-BD66-92674CA7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7289E-55A9-40B9-A184-B49A3F3B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63719-A167-4597-830B-0FA4E5944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3705D-E32A-4754-B246-545D2F75B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5F1C6-08DF-488B-8CC8-BD75C689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310431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妇科肿瘤腹腔热灌注治疗临床药物应用专家共识解读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妇科肿瘤现状及治疗挑战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腹腔热灌注治疗药物选择原则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腹腔热灌注治疗操作流程规范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专家共识解读与未来展望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妇科肿瘤现状及治疗挑战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妇科肿瘤发病率存在地域差异，与地区经济发展水平、医疗资源配置等因素有关。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妇科肿瘤是女性常见疾病，包括卵巢癌、宫颈癌、子宫内膜癌等，发病率逐年上升，严重威胁女性健康。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不同妇科肿瘤的高发年龄段有所不同，但总体呈年轻化趋势。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妇科肿瘤流行病学特点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手术是治疗妇科肿瘤的主要手段之一，但对于晚期或复发患者，手术难度较大，且并发症风险较高。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化疗是妇科肿瘤的常用治疗方法，但化疗药物对正常细胞也有一定毒性，可能导致严重的不良反应。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放疗主要用于局部控制肿瘤，但放疗对周围正常组织也有一定损伤，且对于晚期或广泛转移的患者效果有限。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传统治疗方法及局限性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腹腔热灌注治疗是将化疗药物与热疗结合，通过腹腔灌注的方式将药物直接送达肿瘤部位，利用高温增强药物对肿瘤细胞的杀伤作用。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腹腔热灌注治疗具有局部药物浓度高、全身毒性低、热疗与化疗协同作用等优点，对于晚期或复发妇科肿瘤患者具有较好的疗效和安全性。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腹腔热灌注治疗原理及优势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随着妇科肿瘤发病率的不断上升，患者对有效、安全的治疗方法的需求日益迫切。腹腔热灌注治疗作为一种新型治疗方法，具有广阔的临床应用前景。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腹腔热灌注治疗在妇科肿瘤领域的应用，提高治疗效果和安全性，国内多位妇科肿瘤专家结合临床经验和研究成果，共同制定了《妇科肿瘤腹腔热灌注治疗临床药物应用专家共识》。该共识旨在为临床医生提供科学、实用的治疗指导，推动妇科肿瘤治疗的进步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专家共识制定背景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临床需求与专家共识制定背景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腹腔热灌注治疗药物选择原则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如顺铂、卡铂、紫杉醇等，适用于多种妇科肿瘤的治疗，具有较广的抗瘤谱。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中药制剂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如干扰素、白介素等，通过调节机体免疫功能来发挥抗肿瘤作用，对某些妇科肿瘤有一定疗效。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如华蟾素、康莱特等，具有扶正祛邪、活血化瘀、清热解毒等功效，可辅助治疗妇科肿瘤。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根据患者病情、病理类型、分期及身体状况等因素，综合评估并选择合适的药物种类。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药物种类与适应症分析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药物剂量与给药方式探讨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药物剂量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根据患者的体表面积、体重、肝肾功能等指标，计算并确定合适的药物剂量。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腹腔热灌注治疗可采用单次大剂量或多次小剂量的给药方式，具体应根据患者的耐受性和疗效反应进行调整。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在给药过程中，应密切关注患者的生命体征和不良反应情况，及时调整药物剂量和给药方式。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在选择药物时，应充分考虑其安全性，避免使用具有严重毒副作用的药物。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前，应对患者进行全面的评估，识别潜在的风险因素；在治疗过程中，应密切观察患者的反应情况，及时采取必要的预防和处理措施；在治疗后，应对患者进行定期的随访和监测，确保治疗的安全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药物安全性及不良反应预防措施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在制定治疗方案前，应对患者的病情、身体状况、心理状态等进行全面评估。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根据评估结果，结合患者的具体情况和需求，制定个体化的治疗方案，包括药物选择、剂量调整、给药方式等方面的内容。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在治疗过程中，应根据患者的疗效反应和耐受性情况，及时对治疗方案进行调整和优化。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个体化治疗方案制定策略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腹腔热灌注治疗操作流程规范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包括血常规、尿常规、生化全项、凝血功能、心电图、影像学检查等，评估患者手术耐受性。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术前禁食禁水，必要时进行肠道清洁，以减少术中污染风险。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术前讨论与风险评估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由多学科团队进行术前讨论，评估手术风险，制定应急预案。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https://d.book118.com/315131043100011111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2024-09-16T22:38:12.127</cp:lastPrinted>
  <dcterms:created xsi:type="dcterms:W3CDTF">2024-09-16T14:38:12Z</dcterms:created>
  <dcterms:modified xsi:type="dcterms:W3CDTF">2024-09-16T14:38:14Z</dcterms:modified>
</cp:coreProperties>
</file>