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C204F02-0139-4C19-8AEA-30B179B107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6EE73-69A2-420C-9AB2-A2673D8F2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2A2F4-CE8B-4E13-9944-161D67CFF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B8F59-85A2-4393-ADDA-7133F384C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04D59-129A-4266-8F47-F43F73905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9CB3B-5938-4094-9842-9EFCBC6A1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21040-F125-4AB5-AC8D-209EEF4C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FF7F1-307D-4788-A19C-8906B424E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7EF49-02E2-43CC-A67D-5244D4EB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6E255-CADD-4B55-A498-A0D94DED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44C80-EA7D-4B84-A3BF-4C8E0C7F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1C28C-DCA9-4FFE-8878-4EAF38ACC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A162F27-8B64-4BE0-8610-942E440C808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84180E0-E02F-4B2D-BA3F-2C3EECF736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3133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学生心理问题的预防与干预策略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心理问题的类型和表现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心理健康教育的策略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心理问题干预的实践经验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心理健康教育的未来发展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03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4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0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学生心理问题不仅对个体的发展和健康产生影响，也对整个社会造成负面影响。这些问题的种类和表现形式多种多样，需要及时预防与干预才能避免进一步恶化。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6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学生心理问题的重要性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学生心理问题的重要性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影响学习、人际关系等方面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抑郁、焦虑、自闭等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种类多样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增加社会负担，影响整体社会稳定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2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2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2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2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2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学生心理健康的关键因素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父母关系、家庭氛围等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教师、同学关系等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同学友谊、人际交往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同伴关系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考试压力、学业负担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心理问题预防的重要性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通过提高学生的心理健康意识，可以预防不良心理问题的发生。创造积极的学习和生活环境，搭建心理咨询和支持平台，是帮助学生建立积极心态的关键步骤。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4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4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4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多元化辅导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心理支持小组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学校、家庭、社会协同合作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共同关注学生心理健康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心理问题干预的策略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早期干预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及时发现问题根源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采取有效措施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心理问题的类型和表现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儿童期心理问题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儿童期是心理问题首次显现的重要阶段。常见问题包括分离焦虑与恐惧症、注意力缺陷多动障碍、抑郁症与自闭症。家长和教师应及时关注儿童的心理健康，提供支持和指导。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青少年期心理问题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重要发展任务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自我认同与自尊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学业压力与成就焦虑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心理困境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社交问题与依赖心理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职业发展期心理问题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就业压力与职业选择困难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工作适应与职场竞争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职业发展路径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职业倦怠与职业生涯规划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10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11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工作压力与职业倦怠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职业生涯担忧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心理健康与生活质量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生活平衡调整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成人期心理问题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婚姻家庭问题与婚姻疲倦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沟通困难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亲子关系压力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心理问题的预防与干预策略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重视心理教育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建立良好的心理健康意识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寻求专业心理咨询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团体心理疏导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加强社会支持网络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3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9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42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43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4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心理问题不仅影响个人生活质量和工作效率，还可能导致身心健康受损。及时预防和干预心理问题，对个人和社会都具有重要意义。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45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48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9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心理问题的影响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1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52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53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54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55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心理健康教育的策略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https://d.book118.com/315131333014011130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学生心理问题的预防与干预策略</vt:lpstr>
      <vt:lpstr>目录</vt:lpstr>
      <vt:lpstr>第一章 简介</vt:lpstr>
      <vt:lpstr>学生心理问题的重要性</vt:lpstr>
      <vt:lpstr>学生心理问题的重要性</vt:lpstr>
      <vt:lpstr>学生心理健康的关键因素</vt:lpstr>
      <vt:lpstr> </vt:lpstr>
      <vt:lpstr>心理问题干预的策略</vt:lpstr>
      <vt:lpstr>第2章 心理问题的类型和表现</vt:lpstr>
      <vt:lpstr> </vt:lpstr>
      <vt:lpstr>青少年期心理问题</vt:lpstr>
      <vt:lpstr>职业发展期心理问题</vt:lpstr>
      <vt:lpstr>成人期心理问题</vt:lpstr>
      <vt:lpstr>心理问题的预防与干预策略</vt:lpstr>
      <vt:lpstr>心理问题的影响</vt:lpstr>
      <vt:lpstr>第3章 心理健康教育的策略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2024-09-29T15:12:04.182</cp:lastPrinted>
  <dcterms:created xsi:type="dcterms:W3CDTF">2024-09-29T07:12:04Z</dcterms:created>
  <dcterms:modified xsi:type="dcterms:W3CDTF">2024-09-29T07:12:06Z</dcterms:modified>
</cp:coreProperties>
</file>