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0CE6E2-81D4-4C38-BC68-A773BA4EB9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AEE04A-B0D1-4E1B-B936-B087AE8E79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1EC95D-DDA5-456F-9454-C2B83B0DD6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C16E37-7801-4120-B2D0-59C2324714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C0F0F89-8BBD-4F72-9D76-2625DCD817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1CAEE7-F7AC-49DF-801D-78319BF15D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CA6264-A6C4-4867-AD40-BDB1E9FBA2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83BBAB-C31F-41E1-B4D3-555F9262DF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913CCD-05F2-4BD0-963D-E7D7CEF3AB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C3DC2E-B161-45EC-A39E-C68E4BB1C7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71C9C8-419C-4F38-AFED-F0E83F8A93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5132140000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气囊压力测定护理课件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气囊压力测定基础知识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气囊压力测定操作流程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气囊压力测定结果解读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气囊压力测定护理案例分析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气囊压力测定护理实践建议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气囊压力测定基础知识</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气囊压力测定是指通过特定的测量仪器对气囊内的压力进行检测和评估的过程。</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气囊压力测定主要用于判断气囊是否正常充气，以及气囊内的压力是否处于合适的范围内，以确保气囊能够发挥应有的保护作用。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气囊压力测定的定义和目的</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气囊压力测定的原理基于压力传感器的应用，通过测量气囊内的压力值，并将该值转换为可读的数据，以供医护人员参考和分析。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影响因素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影响气囊压力测定的因素包括气囊材料的透气性、温度、湿度以及气囊的使用状态等。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10254" b="10254"/>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气囊压力测定的原理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792" r="10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气囊压力测定主要应用于医疗领域，特别是在需要使用气囊进行呼吸支持和气道保护的病人中。例如，在麻醉、重症监护和呼吸治疗等情况下，都需要进行气囊压力测定以确保病人的安全。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应用场景</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在进行气囊压力测定时，需要注意保持气囊的清洁和干燥，避免气体泄漏和交叉感染。同时，医护人员需要定期对测量仪器进行检查和维护，以确保其准确性和可靠性。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注意事项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气囊压力测定的应用场景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气囊压力测定操作流程</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了解病人病情、意识状态、呼吸情况等，以便确定是否适合进行气囊压力测定。</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评估病人情况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准备用物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917" r="159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解释目的</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5625" b="15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准备气囊压力测定仪、气囊、连接管等必要的用物，确保仪器正常工作。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向病人及家属解释气囊压力测定的目的、操作过程及注意事项，以取得配合。</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准备工作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2134" b="1213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t="14429" b="14429"/>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20851" r="2085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操作步骤</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将气囊压力测定仪与气囊、连接管正确连接。</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根据病人情况，设定气囊压力的初始值和目标值。</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启动仪器，开始测量气囊压力，观察压力变化情况。</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根据压力变化情况，适时调整气囊压力，确保呼吸顺畅。</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连接仪器</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设定参数</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开始测量</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调整压力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注意事项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安全防护</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确保仪器正常工作，避免因仪器故障等原因导致的气囊压力过高或过低。</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监测病情</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密切观察病人呼吸情况，如发现异常及时处理。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遵循无菌原则</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在操作过程中，遵循无菌原则，防止交叉感染。</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https://d.book118.com/315132140000011044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2024-09-06T02:43:20.858</cp:lastPrinted>
  <dcterms:created xsi:type="dcterms:W3CDTF">2024-09-05T18:43:20Z</dcterms:created>
  <dcterms:modified xsi:type="dcterms:W3CDTF">2024-09-05T18:43:22Z</dcterms:modified>
</cp:coreProperties>
</file>