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7D07C-3927-4106-B675-3C9F7B5BD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F4197-60E0-400A-BD97-25805B4D0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0DBE2-2BD8-492C-B63D-D2E108298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2C5A0-AF77-4CD4-85E7-7E5E75856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0BA9F4-E8DE-4CF0-92CD-D2997E187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5F62F1-B702-485D-B14A-18ACD3DD5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CFB93E-0566-4D17-A5CD-093B5F9F0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95F44-34E7-44E8-80E5-EB55F216A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133C2-71EE-4C75-B585-FDA45DA25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DCCF1-34A9-4E6C-927F-0732435DB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871A8-2F68-4F4D-AA70-2FB26BCFA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133222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PPT目录制作\n## 1.护理概述及其重要性\n### 1.1护理的定义与历史背景\n### 1.2护理的重要性及影响因素\n### 1.3护理在医疗行业中的地位与作用\n## 2.护理的基本技能与知识\n### 2.1护理基本技能的操作与实践\n### 2.2护理知识与理论的应用\n### 2.3护理伦理与法律的规定与遵守\n## 3.护理的种类与适用范围\n### 3.1临床护理的种类与特点\n### 3.2社区护理的实施与意义\n### 3.3护理教育与研究的发展趋势\n## 4.护理过程中的沟通与协作\n### 4.1护理人员与患者的沟通技巧\n### 4.2护理团队内部的协作与沟通\n### 4.3护理与其他医疗专业的协作与沟通\n## 5.护理质量管理与控制\n### 5.1护理质量的评价标准与方法\n### 5.2护理风险管理与控制策略\n### 5.3护理持续改进与发展的方法与实践\n## 6.护理行业的发展与展望\n### 6.1护理行业的发展趋势与挑战\n### 6.2护理创新与技术进步的影响\n### 6.3护理人员职业规划与发展的建议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护理PPT目录制作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护理概述及其重要性</a:t>
            </a:r>
            <a:endParaRPr/>
          </a:p>
        </p:txBody>
      </p:sp>
      <p:sp>
        <p:nvSpPr>
          <p:cNvPr id="11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护理的定义</a:t>
                </a:r>
                <a:endParaRPr/>
              </a:p>
            </p:txBody>
          </p:sp>
          <p:sp>
            <p:nvSpPr>
              <p:cNvPr id="20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护理是一门专业学科，通过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和实施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，旨在促进健康、预防疾病、治疗疾病和减轻痛苦。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等多个领域。</a:t>
                </a:r>
                <a:endParaRPr/>
              </a:p>
            </p:txBody>
          </p:sp>
        </p:grpSp>
        <p:grpSp>
          <p:nvGrpSpPr>
            <p:cNvPr id="20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护理的历史背景</a:t>
                </a:r>
                <a:endParaRPr/>
              </a:p>
            </p:txBody>
          </p:sp>
          <p:sp>
            <p:nvSpPr>
              <p:cNvPr id="20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护理的起源可以追溯到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古代文明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，如古埃及、古希腊和古罗马。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医学的发展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，护理逐渐成为一门独立的专业学科。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工业革命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时期，护理开始走向专业化和规范化。</a:t>
                </a:r>
                <a:endParaRPr/>
              </a:p>
            </p:txBody>
          </p:sp>
        </p:grpSp>
        <p:grpSp>
          <p:nvGrpSpPr>
            <p:cNvPr id="21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护理的发展趋势</a:t>
                </a:r>
                <a:endParaRPr/>
              </a:p>
            </p:txBody>
          </p:sp>
          <p:sp>
            <p:nvSpPr>
              <p:cNvPr id="2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科技的发展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，护理技术和方法不断革新。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逐渐成为护理发展的重要支柱。</a:t>
                </a:r>
                <a:endParaRPr/>
              </a:p>
            </p:txBody>
          </p:sp>
        </p:grpSp>
      </p:grpSp>
      <p:pic>
        <p:nvPicPr>
          <p:cNvPr id="21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护理的定义与历史背景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护理的重要性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减轻痛苦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具有重要作用。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护理对于提高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具有重要意义。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影响护理发展的因素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资金投入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对护理发展具有重要影响。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培训体系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影响护理队伍的整体素质。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的发展推动护理技术的创新。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护理的重要性及影响因素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护理在医疗行业中的地位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护理是医疗行业中不可或缺的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组成部分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，与医疗、药学等学科密切相关。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过程中发挥着重要作用。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护理的作用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和实施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，提高医疗服务的质量和效果。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，提高患者的自我保健意识和能力。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，提高医疗行业的整体效率和服务水平。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护理在医疗行业中的地位与作用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护理的基本技能与知识</a:t>
            </a:r>
            <a:endParaRPr/>
          </a:p>
        </p:txBody>
      </p:sp>
      <p:sp>
        <p:nvSpPr>
          <p:cNvPr id="25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护理基本技能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肌肉注射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皮下注射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等药物注射技能。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，如测血压、测脉搏、测呼吸等。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，如换药、拆线、洗胃等。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护理技能的实践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临床实习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模拟训练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，提高护理技能的熟练程度。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，不断更新护理知识和技能。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，提高护理技能的应用效果。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护理基本技能的操作与实践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护理知识与理论的应用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7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解剖学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病理学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等基础医学知识。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护理干预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等护理专业知识。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护理模式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整体护理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责任制护理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护理伦理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保护患者隐私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护理知识与理论的应用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临床实践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，将护理知识与理论应用于护理工作中。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学术交流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，提高护理知识与理论的应用水平。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</a:t>
                </a:r>
                <a:endParaRPr/>
              </a:p>
            </p:txBody>
          </p:sp>
          <p:sp>
            <p:nvSpPr>
              <p:cNvPr id="29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，保护患者的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隐私权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，遵守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护理职业道德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</p:grpSp>
        <p:grpSp>
          <p:nvGrpSpPr>
            <p:cNvPr id="29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0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</a:t>
                </a:r>
                <a:endParaRPr/>
              </a:p>
            </p:txBody>
          </p:sp>
          <p:sp>
            <p:nvSpPr>
              <p:cNvPr id="30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等相关法律法规。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，如知情权、隐私权等。</a:t>
                </a:r>
                <a:endParaRPr/>
              </a:p>
            </p:txBody>
          </p:sp>
        </p:grpSp>
        <p:grpSp>
          <p:nvGrpSpPr>
            <p:cNvPr id="30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护理伦理与法律的遵守</a:t>
                </a:r>
                <a:endParaRPr/>
              </a:p>
            </p:txBody>
          </p:sp>
          <p:sp>
            <p:nvSpPr>
              <p:cNvPr id="30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，提高护理伦理和法律意识。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，确保护理伦理与法律的遵守。</a:t>
                </a:r>
                <a:endParaRPr/>
              </a:p>
            </p:txBody>
          </p: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护理伦理与法律的规定与遵守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护理的种类与适用范围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临床护理的种类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，包括呼吸、消化、心血管等系统疾病的护理。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，包括手术、创伤、骨科等疾病的护理。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，包括新生儿、儿童各系统疾病的护理。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，包括女性生殖系统疾病的护理。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，包括眼科、耳鼻喉科、口腔科等疾病的护理。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临床护理的特点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，实施个性化的护理方案。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繁琐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责任重大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，需要高度的专业素养和责任心。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临床护理的种类与特点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社区护理的实施与意义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社区护理的实施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家庭访视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健康体检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等方式，提供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连续性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，提高社区居民的健康意识和自我保健能力。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社区护理的意义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减轻医疗压力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医疗成本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提高居民生活质量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社会和谐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护理教育与研究的发展趋势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护理教育的发展趋势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，加强国际交流与合作。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，利用现代信息技术提高教学质量和效率。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护理研究的发展趋势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护理研究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多学科交叉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，加强与其他学科的合作与交流。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护理研究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https://d.book118.com/315133222114011111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护理PPT目录制作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2024-09-17T00:51:55.586</cp:lastPrinted>
  <dcterms:created xsi:type="dcterms:W3CDTF">2024-09-16T16:51:55Z</dcterms:created>
  <dcterms:modified xsi:type="dcterms:W3CDTF">2024-09-16T16:51:57Z</dcterms:modified>
</cp:coreProperties>
</file>