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7F525-2D52-4178-99C6-D03554357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D53C5-6657-49DE-8613-4E33E391B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70DE-A2F8-435A-8E4F-03F85BFD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5EF37-2237-424F-B3F1-886E91897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60100-DDFF-46B9-A2E5-0EB1C0FD2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E1C69-6AC2-4764-BFAF-80189F51F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669567-F2C8-4BEB-8797-0E80755EC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619E9-04BE-4A19-817C-CF5C30D5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7E44E-C705-444B-BB8C-F5D9AFE7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12353-B4CB-4A7C-9426-141617020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7F83B-CF7B-4F31-9B95-6ABBC95CE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4200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发热患儿护理ppt课件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发热的成因和影响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发热患儿的护理原则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不同年龄段发热患儿的护理重点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发热患儿的药物治疗与注意事项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预防发热的措施与健康教育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903" r="349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12" r="30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介绍发热患儿的护理知识，提高家长和医护人员的护理水平，促进患儿的康复。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发热是儿科常见症状之一，正确的护理对于缓解患儿症状、预防并发症具有重要意义。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发热是指体温异常升高，超过正常范围，通常以腋温≥37.5℃为标准。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发热可能由感染、炎症、肿瘤等多种原因引起，护理过程中需根据患儿具体情况进行针对性处理。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发热的成因和影响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由病原体感染引起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感染性发热是由细菌、病毒、支原体等病原体感染引起的。这些病原体侵入人体后，会激活人体的免疫系统，导致体温升高。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感染性发热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非病原体感染引起的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非感染性发热通常是由非病原体感染引起的，如风湿热、组织损伤、内分泌失调等。这些情况下，体温升高并不是由于免疫系统激活，而是由于其他生理机制的异常。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非感染性发热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对患儿健康的影响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发热对患儿的影响是多方面的。首先，持续的高热可能导致患儿的不适和哭闹。其次，高热可能会影响患儿的食欲和消化功能，导致食欲不振和消化不良。此外，持续的高热还可能对患儿的神经系统产生影响，如出现惊厥等。因此，对于持续高热，需要及时采取措施进行降温处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发热对患儿的影响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发热患儿的护理原则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使用温水擦拭患儿身体，特别是腋下、腹股沟等部位，以帮助散热。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物理降温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根据医生指导，使用退热药进行治疗，如布洛芬、对乙酰氨基酚等。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药物降温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240" r="2124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密切监测患儿体温变化，记录体温波动情况，以便及时采取措施。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降温措施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鼓励患儿多喝水，有助于排汗、排尿，促进体内毒素排出。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清淡易消化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69" r="1586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提供清淡、易消化的食物，如稀饭、面条等，避免油腻、辛辣食物。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保证患儿获得足够的蛋白质、维生素和矿物质，增强免疫力。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保证患儿有充足的休息时间，避免过度疲劳和剧烈运动。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70" r="1377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417" r="11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休息充足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保持室内空气新鲜，定时开窗通风，避免交叉感染。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保持患儿皮肤清洁干燥，勤换衣物和被褥。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https://d.book118.com/315142001321011042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2024-09-04T08:12:17.955</cp:lastPrinted>
  <dcterms:created xsi:type="dcterms:W3CDTF">2024-09-04T00:12:17Z</dcterms:created>
  <dcterms:modified xsi:type="dcterms:W3CDTF">2024-09-04T00:12:19Z</dcterms:modified>
</cp:coreProperties>
</file>