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D4048-1EC9-4DC4-91BF-E1F43AD7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7AA23-CCAE-4C8B-B11A-9BD13D70C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97F8C-1D24-4106-92E2-4268D1DF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22CF7-AFFE-4745-A9EE-B2A85CF91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B2460-C728-49F7-BE65-0A9A4CF21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F0419-0436-4E47-8D70-A6A7414ED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9D1B8-AEDD-42E0-9B89-E1E4FDC9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D4471-6F7E-477E-945F-673BC0DB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78F96-6241-49C6-B07B-1453AA2D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FE5B5-5F6F-47C5-897B-D4777F3B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8BB6D-5EBF-4896-A871-9393B0A8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42023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2023-2028年中国醋茶市场前景调查分析研究报告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醋茶市场概述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中国醋茶市场分析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2023-2028年中国醋茶市场预测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醋茶市场的发展策略和建议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醋茶文化在中国拥有悠久的历史，随着人们健康意识的提高，醋茶逐渐受到消费者的青睐。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近年来，醋茶市场发展迅速，成为了一个新兴的消费热点，吸引了众多企业进入该市场。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随着市场需求的不断增长，醋茶市场的竞争也日益激烈，企业需要了解市场趋势和消费者需求，制定有效的营销策略。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分析中国醋茶市场的现状和未来发展趋势。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探讨醋茶消费者的消费行为和需求特点。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研究醋茶市场竞争格局和主要竞争对手的市场表现。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为企业制定营销策略和投资决策提供参考依据。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本次研究主要针对中国醋茶市场，包括市场现状、发展趋势、消费者需求、竞争格局等方面的研究。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研究方法包括文献综述、市场调查、数据分析等，以确保研究的科学性和准确性。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醋茶是一种将茶叶和食醋按照一定比例混合而成的饮品，具有独特的口感和保健功能。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根据茶叶和食醋的种类、配比以及制作工艺的不同，醋茶可以分为多种不同的类型，如绿茶醋、红茶醋、乌龙茶醋等。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茶叶成分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醋茶中的茶叶含有丰富的茶多酚、咖啡碱等成分，具有抗氧化、提神醒脑、降脂降压等多种功效。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食醋成分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食醋是醋茶的主要调味品，含有醋酸、氨基酸等成分，能够促进消化、增强免疫力等。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综合功效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醋茶结合了茶叶和食醋的优点，具有多种保健功能，如促进新陈代谢、改善消化系统、降低血脂等。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醋茶的主要成分和功效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醋茶的消费群体主要包括年轻人、白领、健康意识较强的人群等。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目前，醋茶市场正在不断扩大，品牌和产品种类日益丰富，消费者对醋茶的认知度和接受度也在逐渐提高。同时，随着健康饮食观念的普及，醋茶作为一种健康的饮品，市场前景广阔。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醋茶的消费群体和市场现状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中国醋茶市场分析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中国醋茶市场规模和增长趋势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随着消费者对健康饮食的关注度提高，醋茶作为一种健康的饮品逐渐受到青睐。根据市场调研数据，中国醋茶市场规模逐年增长，预计未来几年将继续保持增长趋势。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在消费升级和健康饮食的推动下，醋茶市场将迎来更多的发展机遇。随着生产技术的改进和产品创新的不断涌现，醋茶市场的增长速度将进一步加快。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目前中国醋茶市场的主要品牌有王老吉、加多宝、和其正等。这些品牌在市场上占据了较大的份额，拥有较高的知名度和美誉度。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醋茶市场的主要产品类型包括原味醋茶、果味醋茶、草本醋茶等。不同类型的产品满足了不同消费者的口味和需求，为市场的发展提供了广阔的空间。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中国醋茶市场的主要品牌和产品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醋茶的主要消费群体是年轻人和健康意识较强的人群。他们注重健康、追求时尚、关注品质，对醋茶的口感和品质有着较高的要求。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消费者在购买醋茶时，会考虑产品的品牌、口感、成分、包装等多方面因素。同时，他们也会关注产品的价格和促销活动，以选择性价比更高的产品。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认知不断提高，他们对醋茶的需求也在发生变化。未来，消费者将更加关注产品的天然、健康、环保等方面的特点，对醋茶的品质和口感也将提出更高的要求。同时，随着消费升级和个性化消费的兴起，醋茶市场的细分化、个性化产品将成为未来的发展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中国醋茶市场的消费者行为和需求分析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2023-2028年中国醋茶市场预测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随着消费者对健康饮食的关注度不断提高，对醋茶等健康饮品的需求将进一步增加。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随着生产技术的进步和消费者对品质要求的提高，醋茶的品质将得到进一步提升。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随着市场的不断扩大，越来越多的企业将进入醋茶市场，品牌之间的竞争将更加激烈。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中国醋茶市场的未来发展趋势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未来几年，随着越来越多的企业进入醋茶市场，品牌之间的竞争将更加激烈。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在市场竞争激烈的情况下，部分企业可能会采取价格战等手段来争夺市场份额。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随着电商平台的兴起，渠道的多元化将成为企业竞争的重要手段之一。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中国醋茶市场的竞争格局预测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https://d.book118.com/315142023102011044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2024-09-06T13:19:52.837</cp:lastPrinted>
  <dcterms:created xsi:type="dcterms:W3CDTF">2024-09-06T05:19:52Z</dcterms:created>
  <dcterms:modified xsi:type="dcterms:W3CDTF">2024-09-06T05:19:54Z</dcterms:modified>
</cp:coreProperties>
</file>