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3B22A7-7BCE-4E37-B874-1035D2042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DF6700-8007-4880-8242-929F9BE88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F73DDC-4385-4828-9D00-2B2E199BA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BDEED1-F8C1-4A5E-8E02-5DA08093C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0F22B9-9D3C-417D-9D86-5E52DB2FC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6448A8-B0FA-4B8D-944A-7E6E9C206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D0BEE8-B1B4-4716-A906-98B465B36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65382C-FB13-44A7-982E-16195B1C6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122F31-F3EA-4355-8715-EA1C3ECA8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072803-F375-4551-9349-7CD47CB97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784B1F-BB6D-4860-85BB-4546C3DEF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143111002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找个岗位去体验：课件教科版六年级上册综合实践活动\n## 1.六年级上册综合实践活动课程概述\n### 1.1六年级上册综合实践活动课程目标与要求\n### 1.2六年级上册综合实践活动课程内容介绍\n### 1.3六年级上册综合实践活动课程实施方法\n## 2.六年级上册综合实践活动岗位介绍\n### 2.1课件制作与设计岗位\n### 2.2活动组织与策划岗位\n### 2.3项目实施与评估岗位\n## 3.如何选择一个适合自己的岗位\n### 3.1分析自己的兴趣与特长\n### 3.2了解各个岗位的工作内容与要求\n### 3.3与岗位负责人沟通，了解岗位详情\n## 4.体验岗位：课件教科版六年级上册综合实践活动\n### 4.1课件制作与设计岗位体验\n### 4.2活动组织与策划岗位体验\n### 4.3项目实施与评估岗位体验\n## 5.在岗位体验中学习和成长\n### 5.1岗位体验中的学习与思考\n### 5.2与团队成员沟通与协作\n### 5.3岗位体验总结与反思\n## 6.如何在未来继续参与综合实践活动\n### 6.1关注综合实践活动的信息\n### 6.2参加综合实践活动的培训与讲座\n### 6.3主动申请参与综合实践活动项目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000"/>
              <a:t>找个岗位去体验：课件教科版六年级上册综合实践活动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9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六年级上册综合实践活动课程概述</a:t>
            </a:r>
            <a:endParaRPr/>
          </a:p>
        </p:txBody>
      </p:sp>
      <p:sp>
        <p:nvSpPr>
          <p:cNvPr id="140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41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培养学生的实践能力和创新精神</a:t>
                </a:r>
                <a:endParaRPr/>
              </a:p>
            </p:txBody>
          </p:sp>
          <p:sp>
            <p:nvSpPr>
              <p:cNvPr id="23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问题解决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自主学习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能力</a:t>
                </a:r>
                <a:endParaRPr/>
              </a:p>
            </p:txBody>
          </p:sp>
        </p:grpSp>
        <p:grpSp>
          <p:nvGrpSpPr>
            <p:cNvPr id="23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拓展学生的知识视野和兴趣爱好</a:t>
                </a:r>
                <a:endParaRPr/>
              </a:p>
            </p:txBody>
          </p:sp>
          <p:sp>
            <p:nvSpPr>
              <p:cNvPr id="23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了解各个领域的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艺术鉴赏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人际交往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能力</a:t>
                </a:r>
                <a:endParaRPr/>
              </a:p>
            </p:txBody>
          </p:sp>
        </p:grpSp>
        <p:grpSp>
          <p:nvGrpSpPr>
            <p:cNvPr id="23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3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培养学生的社会责任感和公民意识</a:t>
                </a:r>
                <a:endParaRPr/>
              </a:p>
            </p:txBody>
          </p:sp>
          <p:sp>
            <p:nvSpPr>
              <p:cNvPr id="24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环保意识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公益精神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遵纪守法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意识</a:t>
                </a:r>
                <a:endParaRPr/>
              </a:p>
            </p:txBody>
          </p:sp>
        </p:grpSp>
      </p:grpSp>
      <p:pic>
        <p:nvPicPr>
          <p:cNvPr id="24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六年级上册综合实践活动课程目标与要求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六年级上册综合实践活动课程内容介绍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49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自然景观主题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了解自然景观的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学习自然景观的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方法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54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文化遗产主题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了解文化遗产的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历史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学习文化遗产的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方法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59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科技发明主题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了解科技发明的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学习科技发明的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方法</a:t>
                </a:r>
                <a:endParaRPr/>
              </a:p>
            </p:txBody>
          </p:sp>
          <p:pic>
            <p:nvPicPr>
              <p:cNvPr id="2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64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社会问题主题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了解社会问题的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学习社会问题的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方法</a:t>
                </a:r>
                <a:endParaRPr/>
              </a:p>
            </p:txBody>
          </p:sp>
          <p:pic>
            <p:nvPicPr>
              <p:cNvPr id="2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271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272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课题研究方法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明确课题研究的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目的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制定课题研究的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计划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步骤</a:t>
                </a:r>
                <a:endParaRPr/>
              </a:p>
            </p:txBody>
          </p:sp>
          <p:pic>
            <p:nvPicPr>
              <p:cNvPr id="275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6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277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实地考察方法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了解实地考察的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目的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学习实地考察的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方法</a:t>
                </a:r>
                <a:endParaRPr/>
              </a:p>
            </p:txBody>
          </p:sp>
          <p:pic>
            <p:nvPicPr>
              <p:cNvPr id="280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1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82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创意设计方法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了解创意设计的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目的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学习创意设计的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思维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技巧</a:t>
                </a:r>
                <a:endParaRPr/>
              </a:p>
            </p:txBody>
          </p:sp>
          <p:pic>
            <p:nvPicPr>
              <p:cNvPr id="285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6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87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实践活动方法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了解实践活动的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目的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学习实践活动的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方法</a:t>
                </a:r>
                <a:endParaRPr/>
              </a:p>
            </p:txBody>
          </p:sp>
          <p:pic>
            <p:nvPicPr>
              <p:cNvPr id="290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六年级上册综合实践活动课程实施方法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93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六年级上册综合实践活动岗位介绍</a:t>
            </a:r>
            <a:endParaRPr/>
          </a:p>
        </p:txBody>
      </p:sp>
      <p:sp>
        <p:nvSpPr>
          <p:cNvPr id="294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95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9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9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0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课件制作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课件设计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的基本原理和方法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课件制作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的软件工具和技术</a:t>
                </a:r>
                <a:endParaRPr/>
              </a:p>
            </p:txBody>
          </p:sp>
          <p:sp>
            <p:nvSpPr>
              <p:cNvPr id="30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0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课件设计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教学目标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教学策略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教学方法</a:t>
                </a:r>
                <a:endParaRPr/>
              </a:p>
            </p:txBody>
          </p:sp>
          <p:sp>
            <p:nvSpPr>
              <p:cNvPr id="30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0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课件评估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课件评估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的方法和标准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课件质量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教学效果</a:t>
                </a:r>
                <a:endParaRPr/>
              </a:p>
            </p:txBody>
          </p:sp>
          <p:sp>
            <p:nvSpPr>
              <p:cNvPr id="31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课件制作与设计岗位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14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315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316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7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活动策划</a:t>
                </a:r>
                <a:endParaRPr/>
              </a:p>
            </p:txBody>
          </p:sp>
          <p:sp>
            <p:nvSpPr>
              <p:cNvPr id="31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学习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活动策划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的基本原理和方法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掌握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活动组织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的流程和技巧</a:t>
                </a:r>
                <a:endParaRPr/>
              </a:p>
            </p:txBody>
          </p:sp>
        </p:grpSp>
        <p:grpSp>
          <p:nvGrpSpPr>
            <p:cNvPr id="319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20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活动组织</a:t>
                </a:r>
                <a:endParaRPr/>
              </a:p>
            </p:txBody>
          </p:sp>
          <p:sp>
            <p:nvSpPr>
              <p:cNvPr id="32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了解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活动目标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活动内容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学习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活动资源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的整合和利用</a:t>
                </a:r>
                <a:endParaRPr/>
              </a:p>
            </p:txBody>
          </p:sp>
        </p:grpSp>
        <p:grpSp>
          <p:nvGrpSpPr>
            <p:cNvPr id="323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24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5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活动评估</a:t>
                </a:r>
                <a:endParaRPr/>
              </a:p>
            </p:txBody>
          </p:sp>
          <p:sp>
            <p:nvSpPr>
              <p:cNvPr id="326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学习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活动评估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的方法和标准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活动质量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活动效果</a:t>
                </a:r>
                <a:endParaRPr/>
              </a:p>
            </p:txBody>
          </p:sp>
        </p:grpSp>
      </p:grpSp>
      <p:sp>
        <p:nvSpPr>
          <p:cNvPr id="3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活动组织与策划岗位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9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30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31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项目实施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的基本原理和方法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项目进度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的监控和调整</a:t>
                </a:r>
                <a:endParaRPr/>
              </a:p>
            </p:txBody>
          </p:sp>
          <p:sp>
            <p:nvSpPr>
              <p:cNvPr id="3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项目实施</a:t>
                </a:r>
                <a:endParaRPr/>
              </a:p>
            </p:txBody>
          </p:sp>
        </p:grpSp>
        <p:grpSp>
          <p:nvGrpSpPr>
            <p:cNvPr id="334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项目目标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的方法和标准</a:t>
                </a:r>
                <a:endParaRPr/>
              </a:p>
            </p:txBody>
          </p:sp>
          <p:sp>
            <p:nvSpPr>
              <p:cNvPr id="33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项目评估</a:t>
                </a:r>
                <a:endParaRPr/>
              </a:p>
            </p:txBody>
          </p:sp>
        </p:grpSp>
        <p:grpSp>
          <p:nvGrpSpPr>
            <p:cNvPr id="337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3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项目总结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的方法和技巧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项目效果</a:t>
                </a:r>
                <a:endParaRPr/>
              </a:p>
            </p:txBody>
          </p:sp>
          <p:sp>
            <p:nvSpPr>
              <p:cNvPr id="33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项目总结</a:t>
                </a:r>
                <a:endParaRPr/>
              </a:p>
            </p:txBody>
          </p:sp>
        </p:grpSp>
      </p:grpSp>
      <p:pic>
        <p:nvPicPr>
          <p:cNvPr id="340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41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42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43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项目实施与评估岗位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如何选择一个适合自己的岗位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5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16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17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18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思考自己在哪些领域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感兴趣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分析自己在哪些领域有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优势</a:t>
                </a:r>
                <a:endParaRPr/>
              </a:p>
            </p:txBody>
          </p:sp>
          <p:sp>
            <p:nvSpPr>
              <p:cNvPr id="19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兴趣</a:t>
                </a:r>
                <a:endParaRPr/>
              </a:p>
            </p:txBody>
          </p:sp>
        </p:grpSp>
        <p:grpSp>
          <p:nvGrpSpPr>
            <p:cNvPr id="20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1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特长</a:t>
                </a:r>
                <a:endParaRPr/>
              </a:p>
            </p:txBody>
          </p:sp>
          <p:sp>
            <p:nvSpPr>
              <p:cNvPr id="22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思考自己的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分析自己的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潜力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发展空间</a:t>
                </a:r>
                <a:endParaRPr/>
              </a:p>
            </p:txBody>
          </p:sp>
        </p:grpSp>
        <p:grpSp>
          <p:nvGrpSpPr>
            <p:cNvPr id="23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4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匹配度</a:t>
                </a:r>
                <a:endParaRPr/>
              </a:p>
            </p:txBody>
          </p:sp>
          <p:sp>
            <p:nvSpPr>
              <p:cNvPr id="25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分析自己的兴趣和特长与各个岗位的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匹配度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选择与自己兴趣和特长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的岗位</a:t>
                </a:r>
                <a:endParaRPr/>
              </a:p>
            </p:txBody>
          </p: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分析自己的兴趣与特长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7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8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9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3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3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3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了解各个岗位的主要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分析各个岗位的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工作难度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工作量</a:t>
                </a:r>
                <a:endParaRPr/>
              </a:p>
            </p:txBody>
          </p:sp>
          <p:sp>
            <p:nvSpPr>
              <p:cNvPr id="3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工作内容</a:t>
                </a:r>
                <a:endParaRPr/>
              </a:p>
            </p:txBody>
          </p:sp>
        </p:grpSp>
        <p:grpSp>
          <p:nvGrpSpPr>
            <p:cNvPr id="3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3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了解各个岗位的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能力要求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技能要求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分析各个岗位的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发展潜力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晋升机会</a:t>
                </a:r>
                <a:endParaRPr/>
              </a:p>
            </p:txBody>
          </p:sp>
          <p:sp>
            <p:nvSpPr>
              <p:cNvPr id="3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工作要求</a:t>
                </a:r>
                <a:endParaRPr/>
              </a:p>
            </p:txBody>
          </p:sp>
          <p:sp>
            <p:nvSpPr>
              <p:cNvPr id="4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4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4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分析自己的能力和要求与各个岗位的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匹配度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选择与自己能力和要求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的岗位</a:t>
                </a:r>
                <a:endParaRPr/>
              </a:p>
            </p:txBody>
          </p:sp>
          <p:sp>
            <p:nvSpPr>
              <p:cNvPr id="4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岗位匹配</a:t>
                </a:r>
                <a:endParaRPr/>
              </a:p>
            </p:txBody>
          </p:sp>
          <p:sp>
            <p:nvSpPr>
              <p:cNvPr id="4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了解各个岗位的工作内容与要求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4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4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5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岗位信息</a:t>
                </a:r>
                <a:endParaRPr/>
              </a:p>
            </p:txBody>
          </p:sp>
          <p:sp>
            <p:nvSpPr>
              <p:cNvPr id="5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向岗位负责人咨询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岗位信息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了解岗位的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发展前景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晋升机会</a:t>
                </a:r>
                <a:endParaRPr/>
              </a:p>
            </p:txBody>
          </p:sp>
        </p:grpSp>
        <p:grpSp>
          <p:nvGrpSpPr>
            <p:cNvPr id="5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5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个人需求</a:t>
                </a:r>
                <a:endParaRPr/>
              </a:p>
            </p:txBody>
          </p:sp>
          <p:sp>
            <p:nvSpPr>
              <p:cNvPr id="5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向岗位负责人表达自己的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兴趣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了解岗位对自己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的要求</a:t>
                </a:r>
                <a:endParaRPr/>
              </a:p>
            </p:txBody>
          </p:sp>
        </p:grpSp>
        <p:grpSp>
          <p:nvGrpSpPr>
            <p:cNvPr id="5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5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双向选择</a:t>
                </a:r>
                <a:endParaRPr/>
              </a:p>
            </p:txBody>
          </p:sp>
          <p:sp>
            <p:nvSpPr>
              <p:cNvPr id="5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与岗位负责人进行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双向选择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选择与自己兴趣、特长和能力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匹配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的岗位</a:t>
                </a:r>
                <a:endParaRPr/>
              </a:p>
            </p:txBody>
          </p: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与岗位负责人沟通，了解岗位详情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https://d.book118.com/315143111002011120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找个岗位去体验：课件教科版六年级上册综合实践活动</vt:lpstr>
      <vt:lpstr>六年级上册综合实践活动课程概述</vt:lpstr>
      <vt:lpstr>PowerPoint Presentation</vt:lpstr>
      <vt:lpstr>PowerPoint Presentation</vt:lpstr>
      <vt:lpstr>PowerPoint Presentation</vt:lpstr>
      <vt:lpstr>六年级上册综合实践活动岗位介绍</vt:lpstr>
      <vt:lpstr>PowerPoint Presentation</vt:lpstr>
      <vt:lpstr>PowerPoint Presentation</vt:lpstr>
      <vt:lpstr>PowerPoint Presentation</vt:lpstr>
      <vt:lpstr>如何选择一个适合自己的岗位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2024-09-22T08:34:04.524</cp:lastPrinted>
  <dcterms:created xsi:type="dcterms:W3CDTF">2024-09-22T00:34:04Z</dcterms:created>
  <dcterms:modified xsi:type="dcterms:W3CDTF">2024-09-22T00:34:06Z</dcterms:modified>
</cp:coreProperties>
</file>