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A369-6094-4B3A-A066-399EA238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A0CFA-161F-46AE-9DF3-478E19C9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480AC-57F4-4F7A-926D-395F249D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EA1A4-C2DA-4A10-9CAD-10BCC500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8B1E5-039D-4C46-8C7F-6CA481F23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19E53-1234-4A98-B594-F71F241C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5AF27-A764-4A9E-9726-479926D6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BC8FD-F5A9-47F7-ADF7-3AFBCC191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3AD2A-821A-4254-B3E4-C460B38C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E08A3-7C81-4914-9286-4E7C2BA46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6391-2C74-4C32-9440-B2298EC2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023111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初级会计师考试学习计划书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学习策略与时间规划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教材选择与使用方法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知识点梳理与重点难点突破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复习方法与技巧分享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模拟测试与自我评估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本人拥有财务管理专业本科学历，在校期间系统学习了会计、财务、税法等相关课程，为备考初级会计师考试打下了坚实基础。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毕业后从事会计工作两年，对会计实务操作有了一定了解，但在理论知识和政策法规方面仍需加强。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具备较强的学习能力和自我驱动力，能够合理安排时间，坚持执行学习计划。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个人学习背景介绍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初级会计师考试包括《初级会计实务》和《经济法基础》两个科目，涵盖会计基础、财务会计、成本会计、管理会计、税法等多个领域。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考生需系统掌握会计基本理论和实务操作技能，熟悉相关法规政策，能够运用所学知识解决实际问题。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采用闭卷、机考方式进行，考试时间为每年5月和11月。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初级会计师考试概述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期望成果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通过系统学习，全面掌握初级会计师考试所需的知识和技能，提高解题能力和应试技巧，为顺利通过考试做好充分准备。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取得初级会计师资格证书，提升个人职业竞争力，为今后在会计领域的发展奠定坚实基础。同时，通过备考过程培养自己的学习能力和自律精神，为未来的职业发展打下良好基础。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学习策略与时间规划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明确初级会计师考试合格标准，设定具体、可衡量的学习目标。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分析考试内容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熟悉考试大纲和考试要求，了解各科目知识点和题型分布。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根据个人实际情况，制定长期、中期和短期学习计划，合理安排每日学习时间。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选择适合的学习方法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针对不同科目和知识点，选择适合自己的学习方法，如归纳总结、对比分析、练习巩固等。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合理安排每日学习时间，做到高效、专注，避免浪费时间。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充分利用时间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根据记忆曲线和学习规律，合理分配各科目学习时间，交替进行不同科目的学习。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遵循学习规律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根据个人时间和学习进度，制定详细的时间表，包括每日、每周、每月的学习计划。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为应对突发情况和不可预测因素，留出一定的机动时间，确保学习计划能够灵活调整。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留出机动时间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时间管理与分配原则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重点学习各科目基础知识，掌握基本概念和原理，建立知识框架。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针对重点、难点知识进行强化学习和练习，提高解题能力和应试技巧。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冲刺阶段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全面复习和巩固所学知识，进行模拟考试和真题演练，查漏补缺，调整心态。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考前阶段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重点关注考试动态和注意事项，做好考前准备工作，保持良好状态迎接考试。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关键阶段划分及重点任务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教材选择与使用方法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由权威专家编写，内容全面、系统，注重实务操作，是备考初级会计师考试的必备教材。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《初级会计实务》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涵盖了初级会计师考试所需的经济法知识点，内容详实、准确，有助于考生全面理解和掌握经济法相关内容。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《经济法基础》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以上两套教材均由国家会计专业技术资格考试领导小组办公室审定，具有权威性和针对性，能够很好地帮助考生备考初级会计师考试。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推荐理由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优质教材推荐及理由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结合教材内容和自身实际情况，制定合理的学习计划，明确每个阶段的学习目标和任务。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在学习过程中，要注重对知识点的理解和掌握，而不仅仅是死记硬背。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注重理解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学习完一个章节或知识点后，要及时进行复习和巩固，避免遗忘。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及时复习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在使用教材时，要注意保持教材的整洁和完好，不要在教材上乱涂乱画，以免影响阅读效果。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7355" r="735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教材使用技巧与注意事项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https://d.book118.com/315200231111011121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2024-09-24T06:33:15.176</cp:lastPrinted>
  <dcterms:created xsi:type="dcterms:W3CDTF">2024-09-23T22:33:15Z</dcterms:created>
  <dcterms:modified xsi:type="dcterms:W3CDTF">2024-09-23T22:33:17Z</dcterms:modified>
</cp:coreProperties>
</file>