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167430-7AC9-4FC4-B8BA-B02787A9D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FA969A-4048-4DA0-BFCB-B123970A79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B32FBF-73D6-4120-A755-C020D2C6D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28FB75-0C52-404E-9FFF-7EA5A2FADE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9D8E12-E570-454E-B4B3-FB75456193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2B05B3-A4FB-41E1-854F-71F01C5E54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7286A0-C353-4AA9-8A24-B3E5006BEB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54FF7C-E5F0-4215-850A-05DF1A7F6E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D5EFCC-FB3D-44AC-B23D-E37E56D99D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193BF2-423F-4117-B924-4FFEF91545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C6CCD6-44F9-41A1-961F-93B1C9CD1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200313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概率论与数理统计(第三版)8.5样本容量的选取</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汇报人：AA</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2024-01-19</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AA</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样本容量概述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抽样分布与样本容量</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参数估计与样本容量</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假设检验与样本容量</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方差分析与样本容量</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回归分析与样本容量</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样本容量概述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样本容量是指一个样本中所包含的单位数，一般用n表示。在统计学中，样本容量是一个重要的概念，它对于统计推断的准确性和可靠性有着直接的影响。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样本容量定义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样本容量的大小直接关系到统计推断的精度和效果。过小的样本容量可能导致推断结果的不稳定和不准确，而过大的样本容量则可能浪费资源和时间。因此，选择合适的样本容量是进行统计推断的关键步骤之一。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样本容量的意义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总体分布</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总体分布的情况对样本容量的选择有着重要的影响。如果总体分布比较集中，那么需要的样本容量就相对较小；如果总体分布比较分散，那么需要的样本容量就相对较大。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置信水平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置信水平是指对于总体参数的估计或假设检验的结果所具有的可靠性程度。一般来说，置信水平越高，所需要的样本容量就越大。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精度要求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精度要求是指对于统计推断结果的准确性和可靠性的要求。精度要求越高，所需要的样本容量就越大。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选取原则</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在选择样本容量时，还需要考虑实际操作的可行性。例如，在某些情况下，可能无法获得足够大的样本容量，因此需要结合实际情况进行选择。</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可行性考虑</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在选择样本容量时，首先要保证统计推断的精度要求。一般来说，可以通过增加样本容量来提高推断的精度。</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保证精度</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在选择样本容量时，还需要考虑成本因素。过大的样本容量会增加调查或实验的成本和时间，因此需要权衡精度和成本之间的关系。</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控制成本</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抽样分布与样本容量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抽样分布定义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抽样分布是指样本统计量（如样本均值、样本比例、样本方差等）的概率分布。在概率论与数理统计中，我们经常需要通过抽样来估计总体参数，而抽样分布则是连接样本与总体的桥梁。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抽样分布类型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常见的抽样分布包括正态分布、t分布、卡方分布和F分布等。这些分布具有不同的形态和性质，适用于不同的统计推断问题。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抽样分布概念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样本容量对抽样分布的影响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样本容量是影响抽样分布的重要因素之一。一般来说，样本容量越大，抽样分布的形态越接近正态分布，且分布的离散程度越小，即估计的精度越高。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抽样分布对样本容量的要求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为了达到一定的估计精度和可靠性，不同的抽样分布对样本容量有不同的要求。例如，在使用t分布进行参数估计时，通常需要较大的样本容量以保证估计的准确性。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样本容量与抽样分布关系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简单随机抽样下的样本容量确定</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在简单随机抽样下，可以根据总体标准差、允许误差和置信水平等因素来确定样本容量。一般来说，总体标准差越大、允许误差越小或置信水平越高，所需的样本容量就越大。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分层抽样下的样本容量确定</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在分层抽样下，需要分别确定各层的样本容量，并考虑层间差异对整体估计的影响。通常可以采用比例分配、最优分配或内曼分配等方法来确定各层的样本容量。</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整群抽样下的样本容量确定</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在整群抽样下，由于群内个体之间存在相关性，因此需要较大的样本容量来抵消这种相关性带来的估计误差。同时，还需要考虑群间差异对整体估计的影响。</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不同抽样方法下样本容量确定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参数估计与样本容量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点估计是用样本统计量来估计总体参数，因为样本统计量为数轴上某一点值，估计的结果也以一个点的数值表示，所以称为点估计。</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评价标准</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点估计的评价标准主要包括无偏性、有效性和一致性。无偏性是指估计量的期望值等于被估计的总体参数；有效性是指对同一总体参数的两个无偏点估计量，有更小方差的估计量更有效；一致性是指随着样本量的增加，点估计量的值越来越接近于被估总体的真实值。</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点估计方法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点估计方法及评价标准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区间估计方法及置信水平选择</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区间估计是在点估计的基础上，给出总体参数估计的一个区间范围，该区间由样本统计量加减估计误差得到。</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区间估计方法</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置信水平是指总体参数值落在样本统计量某一区内的概率。在选择置信水平时，通常要考虑研究问题的性质、样本量大小、总体分布等因素。一般来说，置信水平选择得过高会导致置信区间过宽，降低估计的精度；而置信水平选择得过低则可能使置信区间不包含总体真实参数值，导致错误的结论。</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置信水平选择</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样本容量与点估计精度</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样本容量越大，点估计的精度越高。因为大样本可以提供更多的信息，使得样本统计量更加接近总体参数的真实值。</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样本容量与区间估计精度</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样本容量越大，区间估计的精度也越高。这是因为大样本可以降低估计误差，使得置信区间更加狭窄，从而提高估计的精度。同时，大样本还可以提高置信水平，使得总体参数值落在置信区间内的概率更大。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样本容量对参数估计精度影响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假设检验与样本容量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https://d.book118.com/315200313011011101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2024-09-09T06:07:25.386</cp:lastPrinted>
  <dcterms:created xsi:type="dcterms:W3CDTF">2024-09-08T22:07:25Z</dcterms:created>
  <dcterms:modified xsi:type="dcterms:W3CDTF">2024-09-08T22:07:27Z</dcterms:modified>
</cp:coreProperties>
</file>