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7478A-7CEE-4B12-A136-43F17FF1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8611A-DE48-456A-86E7-933E7BBF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DAD89-DF11-485B-9F32-A5CB7EEF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A1A82-D9B2-408B-AEB4-5907C48F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E8B81A-5D13-41EB-A2F0-1090BB8C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1A25D-BD8D-41D5-932B-3BBB6D929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08BBA-7D2D-4435-8739-7C2184208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8525C-9866-4BEE-BE2D-D28569E7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203D1-AB35-46CC-A281-52E997837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689F3-5F4F-4582-BBE4-AE3CA5C17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7758C-89D3-4C82-BB1E-DDD3EB959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0340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防治煤矿冲击地压细则》2021解读课件\n## 1.冲击地压的基本概念及其危害\n### 1.1冲击地压的定义及其成因\n### 1.2冲击地压对煤矿生产的影响\n### 1.3冲击地压对矿工安全的威胁\n## 2.防治煤矿冲击地压的重要性\n### 2.1保障煤矿安全生产的重要性\n### 2.2降低煤矿事故发生的概率\n### 2.3提高煤矿经济效益\n## 3.冲击地压防治细则的主要内容\n### 3.1细则制定的背景及目的\n### 3.2细则的主要内容及其解读\n### 3.3细则的实施与监管\n## 4.冲击地压防治的技术措施\n### 4.1矿井设计阶段的防治措施\n### 4.2矿井生产阶段的防治措施\n### 4.3矿井应急救援阶段的防治措施\n## 5.冲击地压防治的管理措施\n### 5.1建立健全冲击地压防治制度\n### 5.2加强冲击地压防治的培训与教育\n### 5.3严格冲击地压事故的调查与处理\n## 6.冲击地压防治的未来发展趋势\n### 6.1冲击地压防治技术的创新与进步\n### 6.2冲击地压防治管理制度的完善\n### 6.3冲击地压防治的国际合作与交流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900"/>
              <a:t>《防治煤矿冲击地压细则》2021解读课件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冲击地压的基本概念及其危害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冲击地压的定义及其成因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冲击地压是指在煤矿开采过程中，由于地壳应力、地质构造、煤层赋存条件等因素引起的煤岩体突然破坏和释放能量的现象。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地壳应力：主要是由于地球内部的运动和地球表面的荷载作用，导致地壳内的应力分布不均，从而引发冲击地压。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地质构造：煤矿开采区域内的地质构造复杂，如断层、褶皱等，这些构造可能导致煤岩体的应力集中，从而引发冲击地压。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煤层赋存条件：煤层的厚度、硬度、含水量等因素也会影响冲击地压的发生。例如，厚煤层、硬煤层以及含水量较高的煤层更容易发生冲击地压。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冲击地压的成因是多方面的，主要包括地壳应力、地质构造、煤层赋存条件等因素。这些因素相互作用，导致煤岩体突然破坏和释放能量，从而引发冲击地压。</a:t>
            </a:r>
            <a:endParaRPr/>
          </a:p>
        </p:txBody>
      </p:sp>
      <p:cxnSp>
        <p:nvCxnSpPr>
          <p:cNvPr id="10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1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2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3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14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15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冲击地压会导致矿井巷道变形、破坏，影响矿井的正常生产。</a:t>
                </a:r>
                <a:endParaRPr/>
              </a:p>
            </p:txBody>
          </p:sp>
          <p:sp>
            <p:nvSpPr>
              <p:cNvPr id="117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矿井巷道变形：冲击地压发生时，煤岩体突然破坏，释放能量，导致矿井巷道发生变形、破坏。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矿井正常生产受影响：矿井巷道变形、破坏后，需要停止生产，进行修复，从而影响矿井的正常生产。</a:t>
                </a:r>
                <a:endParaRPr/>
              </a:p>
            </p:txBody>
          </p:sp>
        </p:grpSp>
        <p:grpSp>
          <p:nvGrpSpPr>
            <p:cNvPr id="118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19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冲击地压还会导致矿井设备损坏，增加煤矿的生产成本。</a:t>
                </a:r>
                <a:endParaRPr/>
              </a:p>
            </p:txBody>
          </p:sp>
          <p:sp>
            <p:nvSpPr>
              <p:cNvPr id="121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矿井设备损坏：冲击地压发生时，煤岩体突然破坏，释放能量，可能导致矿井设备受到损坏。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煤矿生产成本增加：设备损坏后，需要更换或维修，从而增加煤矿的生产成本。</a:t>
                </a:r>
                <a:endParaRPr/>
              </a:p>
            </p:txBody>
          </p:sp>
        </p:grpSp>
        <p:grpSp>
          <p:nvGrpSpPr>
            <p:cNvPr id="122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123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冲击地压还可能引发煤矿事故，造成人员伤亡和财产损失。</a:t>
                </a:r>
                <a:endParaRPr/>
              </a:p>
            </p:txBody>
          </p:sp>
          <p:sp>
            <p:nvSpPr>
              <p:cNvPr id="1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煤矿事故：冲击地压发生时，可能导致矿井巷道倒塌、设备爆炸等事故，从而造成人员伤亡和财产损失。</a:t>
                </a:r>
                <a:endParaRPr/>
              </a:p>
            </p:txBody>
          </p:sp>
        </p:grpSp>
      </p:grpSp>
      <p:sp>
        <p:nvSpPr>
          <p:cNvPr id="126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7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冲击地压对煤矿生产的影响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冲击地压会对矿工的生命安全构成威胁。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冲击地压发生时，煤岩体突然破坏，释放能量，可能导致矿工被埋、受伤甚至死亡。</a:t>
                </a:r>
                <a:endParaRPr/>
              </a:p>
            </p:txBody>
          </p:sp>
          <p:pic>
            <p:nvPicPr>
              <p:cNvPr id="1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3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3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冲击地压还会对矿工的健康造成影响。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长期在冲击地压环境中工作的矿工，可能会患上职业病，如矽肺、煤工尘肺等。</a:t>
                </a:r>
                <a:endParaRPr/>
              </a:p>
            </p:txBody>
          </p:sp>
          <p:pic>
            <p:nvPicPr>
              <p:cNvPr id="14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4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冲击地压还可能引发煤矿事故，造成矿工的财产损失。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冲击地压发生时，可能导致矿井巷道倒塌、设备爆炸等事故，从而造成矿工的财产损失。</a:t>
                </a:r>
                <a:endParaRPr/>
              </a:p>
            </p:txBody>
          </p:sp>
          <p:pic>
            <p:nvPicPr>
              <p:cNvPr id="14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冲击地压对矿工安全的威胁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防治煤矿冲击地压的重要性</a:t>
            </a:r>
            <a:endParaRPr/>
          </a:p>
        </p:txBody>
      </p:sp>
      <p:sp>
        <p:nvSpPr>
          <p:cNvPr id="14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保障煤矿安全生产的重要性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5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5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防治煤矿冲击地压可以降低矿井事故发生的概率，保障煤矿的安全生产。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通过采取有效措施，防治冲击地压，可以降低矿井事故发生的概率，保障煤矿的安全生产。</a:t>
                </a:r>
                <a:endParaRPr/>
              </a:p>
            </p:txBody>
          </p:sp>
          <p:sp>
            <p:nvSpPr>
              <p:cNvPr id="15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5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防治煤矿冲击地压可以保护矿工的生命安全，维护矿工的合法权益。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通过防治冲击地压，可以减少矿工在冲击地压事故中的伤亡，保护矿工的生命安全，维护矿工的合法权益。</a:t>
                </a:r>
                <a:endParaRPr/>
              </a:p>
            </p:txBody>
          </p:sp>
          <p:sp>
            <p:nvSpPr>
              <p:cNvPr id="16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冲击地压是煤矿事故的主要诱因之一，防治冲击地压可以有效降低煤矿事故发生的概率。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通过采取有效措施，防治冲击地压，可以降低煤矿事故发生的概率，保障煤矿的安全生产。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降低煤矿事故发生的概率，可以减少煤矿企业的经济损失，提高煤矿企业的经济效益。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煤矿事故的发生，会导致煤矿企业的经济损失，通过防治冲击地压，降低煤矿事故发生的概率，可以减少煤矿企业的经济损失，提高煤矿企业的经济效益。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降低煤矿事故发生的概率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防治煤矿冲击地压可以减少煤矿企业的经济损失，提高煤矿企业的经济效益。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通过采取有效措施，防治冲击地压，可以减少煤矿事故发生的概率，从而减少煤矿企业的经济损失，提高煤矿企业的经济效益。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提高煤矿经济效益，可以促进煤矿企业的可持续发展，保障煤矿企业的长远利益。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通过防治冲击地压，提高煤矿经济效益，可以促进煤矿企业的可持续发展，保障煤矿企业的长远利益。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提高煤矿经济效益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冲击地压防治细则的主要内容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细则制定的背景：随着煤矿开采深度的增加和地质条件的复杂化，冲击地压问题日益严重，对煤矿安全生产构成了威胁。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煤矿开采深度的增加：随着煤矿开采的深入，冲击地压问题日益严重，对煤矿安全生产构成了威胁。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地质条件的复杂化：煤矿开采区域内的地质构造复杂，如断层、褶皱等，这些构造可能导致煤岩体的应力集中，从而引发冲击地压。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细则制定的目的：为了加强煤矿冲击地压的防治工作，保障煤矿安全生产，降低煤矿事故发生的概率，提高煤矿经济效益。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加强煤矿冲击地压的防治工作：通过制定细则，加强煤矿冲击地压的防治工作，保障煤矿安全生产。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降低煤矿事故发生的概率：通过防治冲击地压，降低煤矿事故发生的概率，保障煤矿的安全生产。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提高煤矿经济效益：通过防治冲击地压，减少煤矿事故发生的概率，从而减少煤矿企业的经济损失，提高煤矿企业的经济效益。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细则制定的背景及目的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细则的主要内容：细则对煤矿冲击地压的防治工作进行了全面规定，包括防治原则、防治措施、管理制度等方面。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防治原则：细则明确了煤矿冲击地压防治工作的基本原则，如预防为主、综合治理等。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防治措施：细则规定了煤矿冲击地压防治的具体措施，如矿井设计阶段的防治措施、矿井生产阶段的防治措施等。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管理制度：细则明确了煤矿冲击地压防治工作的管理制度，如冲击地压防治制度的建立健全、冲击地压防治的培训与教育等。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细则的解读：细则的制定和实施，有助于加强煤矿冲击地压的防治工作，保障煤矿安全生产，降低煤矿事故发生的概率，提高煤矿经济效益。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加强煤矿冲击地压的防治工作：通过细则的制定和实施，加强煤矿冲击地压的防治工作，保障煤矿安全生产。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降低煤矿事故发生的概率：通过防治冲击地压，降低煤矿事故发生的概率，保障煤矿的安全生产。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提高煤矿经济效益：通过防治冲击地压，减少煤矿事故发生的概率，从而减少煤矿企业的经济损失，提高煤矿企业的经济效益。</a:t>
            </a:r>
            <a:endParaRPr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细则的主要内容及其解读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细则的实施：煤矿企业应根据细则的要求，制定冲击地压防治工作计划，落实各项防治措施，加强冲击地压防治工作的管理。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制定冲击地压防治工作计划：煤矿企业应根据细则的要求，制定冲击地压防治工作计划，明确防治目标、任务和措施。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落实各项防治措施：煤矿企业应严格按照细则的要求，落实各项防治措施，如矿井设计阶段的防治措施、矿井生产阶段的防治措施等。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加强冲击地压防治工作的管理：煤矿企业应加强冲击地压防治工作的管理，建立健全冲击地压防治制度，加强冲击地压防治的培训与教育等。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细则的监管：煤炭行业管理部门应对煤矿企业的冲击地压防治工作进行监管，确保细则的贯彻落实。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煤炭行业管理部门：煤炭行业管理部门负责对煤矿企业的冲击地压防治工作进行监管，确保细则的贯彻落实。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监管内容：煤炭行业管理部门应对煤矿企业的冲击地压防治工作进行全面监管，包括防治原则、防治措施、管理制度等方面。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监管结果：煤炭行业管理部门应对监管结果进行定期公布，对不符合细则要求的煤矿企业进行整改，确保细则的贯彻落实。</a:t>
            </a:r>
            <a:endParaRPr/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细则的实施与监管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https://d.book118.com/315200340212011111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《防治煤矿冲击地压细则》2021解读课件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2024-09-17T09:36:50.998</cp:lastPrinted>
  <dcterms:created xsi:type="dcterms:W3CDTF">2024-09-17T01:36:51Z</dcterms:created>
  <dcterms:modified xsi:type="dcterms:W3CDTF">2024-09-17T01:36:52Z</dcterms:modified>
</cp:coreProperties>
</file>