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37E32-9D35-43E2-A994-AEB7DC6A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AC4DC-733A-4A1D-8788-DAE790E8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5089D-CE37-49E6-B07C-F180F955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EB336-7723-4BDD-9AA5-F717150B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B7D81-6B05-4CA3-85B7-D32930BA7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647AD-ED46-48AB-AD6B-CF5C8A80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7E0C9-7845-4636-8D90-0F8F7F98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5257A-9745-4993-AE4D-13876F4B5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3855A-5E54-469D-9AE9-BF6E059A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E1A01-A228-4E89-8013-B1ED5FB38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957E6-7069-43A0-A37F-990CD4E95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110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肺癌晚期患者家庭护理指导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肺癌晚期患者通常会出现呼吸困难、咳嗽、胸痛等症状，同时伴随体重下降、食欲不振等全身症状。此外，还可能出现转移症状，如骨痛、头痛等。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肺癌晚期患者可能会经历恐惧、焦虑、抑郁等负面情绪，对治疗失去信心，对生活失去希望。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肺癌晚期患者的生理和心理特点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肺癌晚期患者通常会经历疼痛，需要有效的疼痛管理措施，如药物治疗和物理治疗。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针对患者的呼吸困难症状，需要采取措施如吸氧、调整卧位等，以改善患者的呼吸状况。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由于食欲不振和体重下降，肺癌晚期患者需要营养支持，包括肠内营养和肠外营养。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肺癌晚期患者的护理需求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姑息治疗是一种全面的护理方法，旨在提高肺癌晚期患者的生活质量和减轻痛苦。包括疼痛管理、呼吸困难处理、营养支持等方面的护理措施。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肺癌晚期患者通常会接受化疗、放疗和靶向治疗等药物治疗，以控制病情和缓解症状。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针对患者的心理问题，提供心理支持和心理咨询，帮助患者面对恐惧、焦虑等负面情绪，增强治疗信心和生活勇气。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肺癌晚期患者的治疗方案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有效缓解疼痛，提高患者生活质量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常常面临疼痛的困扰，因此疼痛管理是护理的重要环节。要密切观察患者的疼痛程度和规律，遵医嘱给予适当的镇痛药物，并注意观察药物的疗效和不良反应。同时，可采用非药物性疼痛治疗方法，如物理疗法、按摩、放松等，以缓解患者的疼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减轻呼吸困难，保持呼吸道通畅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常出现呼吸困难的症状，需要采取措施缓解。要保持患者呼吸道通畅，及时清除呼吸道分泌物，指导患者进行有效咳嗽和深呼吸。根据病情可采用氧气疗法，调整氧流量，以改善呼吸困难。同时，要为患者提供安静舒适的环境，减少外界刺激，使其能够得到充分的休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提供充足营养，增强机体抵抗力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晚期患者常常出现营养不良的情况，因此营养与饮食护理至关重要。要评估患者的营养状况，根据其饮食习惯和需求制定个性化的饮食计划。尽量选择高蛋白、高热量、丰富维生素的食物，鼓励患者多餐少量，增加进食次数。同时，可适当补充营养制剂或通过肠内、外营养途径补充营养，以满足患者的营养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关注患者心理状态，提供情感支持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的心理状态对生活质量有很大影响，因此心理护理与支持不容忽视。要与患者建立良好的沟通关系，耐心倾听其诉求和担忧，给予积极的回应和情感支持。同时，可采用认知行为疗法、音乐疗法等心理治疗方法，帮助患者调整心态，减轻焦虑、抑郁等情绪问题。此外，鼓励患者家属参与护理过程，给予患者更多的关爱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肺癌晚期患者家庭护理指导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https://d.book118.com/315201102302011103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2024-09-13T06:25:31.321</cp:lastPrinted>
  <dcterms:created xsi:type="dcterms:W3CDTF">2024-09-12T22:25:31Z</dcterms:created>
  <dcterms:modified xsi:type="dcterms:W3CDTF">2024-09-12T22:25:33Z</dcterms:modified>
</cp:coreProperties>
</file>