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1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FFEB5-CDDC-4FD8-84F7-13F47D2CC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E12C5-9B0A-42FB-8D14-5F8D8CDD1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BBDB4-5EDC-462B-8814-6043F5C8B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883BB3-EBD1-46D5-B7CD-7E193B6F2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8F77B3-401B-4847-A4A8-50914BDE4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46A396-61DF-4C1A-8191-8C6BF6464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AE4674-8B35-44DC-BD5E-53ACE5FBA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C5371D-9A66-4DDD-988E-5B0D39A7A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BEADE5-5463-4431-A859-E194CFC4C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F83A3-8DA9-4129-B48D-D84DF2BBE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1E448-1DD9-4031-A9BA-1A4AEC47F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20120422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融资进程中的现金流管理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现金流管理的重要性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融资进程中现金流的预测和管理方法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融资进程中现金流的风险控制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融资进程中现金流管理与企业价值提升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结论与建议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https://d.book118.com/315201204220011043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融资进程中的现金流管理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2024-09-05T11:50:07.990</cp:lastPrinted>
  <dcterms:created xsi:type="dcterms:W3CDTF">2024-09-05T03:50:08Z</dcterms:created>
  <dcterms:modified xsi:type="dcterms:W3CDTF">2024-09-05T03:50:10Z</dcterms:modified>
</cp:coreProperties>
</file>