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4D265-CB31-44DC-B2D2-3CC1F7DE8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463FD-5B9D-4F5C-BCC9-4D7E4A018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E4838-D774-40C0-815A-688E24AA1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83F5A-ECD1-4585-9590-DA9AD3FC2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5F90A9-A61F-4C2E-87C2-EB4EADFF6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C016D3-304A-473E-A5D1-E6C2451F0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540297-CADF-48B2-ADD4-B5A0C6654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1809C-694C-442B-AE28-0DAD9F6BE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5848C-632F-43FE-8428-415EABEB3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196A4-C5FE-426F-A845-082C6D256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C417C-7BDC-4672-AE37-84569DD54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8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2.jpeg" /><Relationship Id="rId4" Type="http://schemas.openxmlformats.org/officeDocument/2006/relationships/image" Target="../media/image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4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7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02033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建筑企业安全生产规章制度和操作规程培训问卷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操作规程核心内容解读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应急管理与事故处置措施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员工安全意识培养与提升途径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建筑行业是事故多发领域，高处坠落、物体打击、机械伤害等事故时有发生。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尽管国家出台了一系列安全生产法规，但在建筑行业实施中仍存在诸多不足。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部分建筑企业和员工对安全生产重视不够，缺乏必要的安全意识和技能。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建筑行业安全生产现状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通过培训，使建筑企业和员工充分认识到安全生产的重要性，树立“安全第一”的思想。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掌握安全技能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通过培训，使员工掌握本岗位的安全操作规程和应急处置技能，提高安全防范能力。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通过培训，推动企业建立完善的安全生产规章制度和操作规程，提高企业安全管理水平，促进企业可持续发展。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建筑企业负责人、安全管理人员、特种作业人员及其他需要接受安全培训的从业人员。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参加培训的人员应具备一定的文化基础和安全生产基础知识，严格遵守培训纪律，认真听讲、积极思考、主动交流。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安全生产规章制度概述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《中华人民共和国安全生产法》等相关法律法规的体系和核心内容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建筑行业安全生产相关法规、规章及标准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企业内部安全生产规章制度的制定依据和重要性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安全生产责任制的落实、考核与奖惩机制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安全生产责任书签订及执行情况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企业各级领导、各职能部门和员工在安全生产中的职责和权利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安全生产检查与评估制度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安全生产检查的类型、内容、方法和频次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安全隐患排查、整改和报告制度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安全生产评估的目的、程序和标准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评估结果运用及持续改进措施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操作规程核心内容解读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施工人员必须佩戴安全帽、安全带等个人防护用品，严禁酒后上岗和疲劳作业。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施工现场应设置明显的安全警示标志，危险区域应设置警戒线和安全警示牌。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807" b="9807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高处作业时，必须搭设稳固的操作平台和安全防护设施，严禁抛掷物品和随意拆除安全防护设施。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机械设备操作人员必须经过专业培训，持证上岗，严格遵守机械设备安全操作规程。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机械设备应定期进行维护和保养，确保设备处于良好状态，严禁带病运转和超负荷使用。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操作人员应熟悉机械设备的性能、结构和原理，掌握正确的操作方法和应急处理措施。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电气设备安全操作规程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电气设备安装、维修和拆除必须由专业电工进行，严禁非专业人员操作电气设备。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电气设备应设置明显的安全警示标志和操作规程，确保设备接地良好，防止触电事故。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使用电气设备时，必须遵守安全用电规定，严禁私拉乱接电线和违规使用电气设备。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危险源辨识与风险评估方法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预先危险性分析法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故障类型和影响分析法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危险与可操作性分析法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事故树分析法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危险源辨识步骤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确定辨识范围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选择辨识方法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https://d.book118.com/315202033240011110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2024-09-16T02:30:56.449</cp:lastPrinted>
  <dcterms:created xsi:type="dcterms:W3CDTF">2024-09-15T18:30:56Z</dcterms:created>
  <dcterms:modified xsi:type="dcterms:W3CDTF">2024-09-15T18:30:58Z</dcterms:modified>
</cp:coreProperties>
</file>