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B60D0-C062-4F77-852D-E579A6C41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C0010-4003-43D0-88E2-632D72962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3F97B-E1EE-492E-B2E3-5A9A5B4E99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A0D91-DAB3-4F00-8428-31568D6FB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13D185-9DD2-42DA-BC48-CC649168E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670A3B-1C40-4058-A447-662571309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3CC9B2-3B46-443E-A148-3C75C34EA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8D1158-BC44-44CC-9E99-B42B1288C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D4B277-A93E-453C-A581-3920C6D5E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2819-3D68-435E-B5FB-E3A478CEC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31A9B-FE30-4895-B344-ABDAAC136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20430033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冬季呼吸道疾病的社会责任与预防行动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社会责任在呼吸道疾病防控中体现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预防行动策略制定与实施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针对不同人群开展针对性预防措施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跨部门合作与资源整合在防控中应用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总结：构建全民参与、科学有效防控体系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冬季呼吸道疾病概述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流行性感冒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普通感冒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急性支气管炎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常见类型与症状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通常由感冒病毒或细菌感染引起，症状包括咳嗽、咳痰、喘息、呼吸困难等。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由鼻病毒等多种病毒引起，症状包括鼻塞、流涕、咳嗽、喉咙痛等。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由流感病毒引起，症状包括发热、头痛、咳嗽、喉咙痛、肌肉疼痛、乏力等。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由细菌、病毒或真菌感染引起，症状包括高热、咳嗽、咳痰、胸痛、呼吸急促等。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寒冷干燥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室内空气不流通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冬季是流感病毒等呼吸道病毒活跃的季节，人们容易感染并传播病毒。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冬季寒冷干燥的气候容易导致呼吸道黏膜干燥，降低其防御能力，易于感染。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冬季人们多待在室内，如果室内空气不流通，病毒容易在室内传播。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老人、儿童、孕妇及患有慢性疾病的人群免疫力相对较低，更容易感染呼吸道疾病。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高危人群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社会负担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影响人群及社会负担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老人、儿童、孕妇及患有慢性疾病的人群是冬季呼吸道疾病的高危人群，他们更容易感染并出现严重并发症。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冬季呼吸道疾病的流行会给社会带来沉重的负担，包括医疗资源的占用、生产力的损失以及家庭和社会的经济负担。因此，预防和控制冬季呼吸道疾病的传播对于减轻社会负担具有重要意义。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社会责任在呼吸道疾病防控中体现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制定和完善相关法律法规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加强监测和预警体系建设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推动科研和技术创新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政府应制定针对呼吸道疾病的防控法规，明确各级政府和部门的职责，为防控工作提供法律保障。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建立健全呼吸道疾病监测网络，及时发现和分析疫情，为防控决策提供科学依据。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加大对呼吸道疾病防控科研的投入，鼓励技术创新，提高防控工作的科技含量。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政府职责与政策制定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医疗机构作用及救治能力提升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建立健全分级诊疗制度，提高基层医疗机构的救治能力，确保患者得到及时、有效的治疗。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定期开展医务人员呼吸道疾病防控知识培训，提高医务人员的业务水平和防控意识。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严格执行医院感染控制制度，防止呼吸道疾病在医疗机构内的传播。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完善医疗救治体系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加强医务人员培训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强化医院感染控制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社区应积极开展呼吸道疾病防控知识宣传，提高居民防控意识，组织居民参与防控工作。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加强社区防控工作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学校应将呼吸道疾病防控知识纳入健康教育课程，提高学生防控意识，同时加强校园卫生管理，减少疾病传播风险。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发挥学校教育作用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鼓励社会组织和志愿者积极参与呼吸道疾病防控工作，提供宣传、教育、心理支持等服务。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鼓励社会组织和志愿者参与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社区、学校等基层组织参与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预防行动策略制定与实施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1" r="2641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开展冬季呼吸道疾病知识宣传教育活动，通过媒体、社区、学校等多渠道普及相关知识，提高公众对疾病的认知度和重视程度。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倡导公众养成健康的生活方式，包括充足的睡眠、均衡的饮食、适当的锻炼等，以提高身体免疫力，降低感染风险。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提醒公众在冬季呼吸道疾病高发期，尽量减少前往人群密集场所，注意个人卫生和防护，如出现症状及时就医。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提高公众认知度和自我保护意识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推广正确的洗手方法，教育公众养成勤洗手的习惯，特别是在接触公共设施和交通工具后，要及时清洁双手。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倡导公众保持室内通风换气，定期清洗空调滤网，避免病毒在室内滋生和传播。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提醒公众注意呼吸道礼仪，如咳嗽、打喷嚏时用纸巾或肘部遮掩口鼻，避免病毒通过飞沫传播。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加强个人卫生习惯培养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https://d.book118.com/315204300332011110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2024-09-16T10:42:19.810</cp:lastPrinted>
  <dcterms:created xsi:type="dcterms:W3CDTF">2024-09-16T02:42:19Z</dcterms:created>
  <dcterms:modified xsi:type="dcterms:W3CDTF">2024-09-16T02:42:21Z</dcterms:modified>
</cp:coreProperties>
</file>