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371FD-97D7-49F1-9D12-0B3F7F170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E0099-0845-4C62-B1EF-2E0AACDF5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7BFC4-CCC4-47FA-94A0-4D3AAA6C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98505-903B-4045-AB06-6B64A112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80F65-0903-4891-B67A-7EE3DE14C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99354-1B3C-46A5-8B89-CA6E657B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99698-FF8B-4604-8611-3F61069E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E06C4-F717-4A78-8121-FD2C19553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B72EE-1477-4336-91B8-75CBF26C4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5D0F7-F082-451E-B2E6-48EF7853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BFFA1-15D1-41CA-8046-01F56DED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434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损害的护理PPT\n## 1.肝脏的基本结构与功能\n### 1.1肝脏的解剖位置与结构特点\n### 1.2肝脏的主要生理功能\n### 1.3肝脏损伤的常见原因\n## 2.肝损害的类型与临床表现\n### 2.1肝损害的类型及其特点\n### 2.2肝损害的临床表现与诊断\n### 2.3肝损害的实验室检查与影像学检查\n## 3.肝损害的护理评估与诊断\n### 3.1肝损害的护理评估方法与内容\n### 3.2肝损害的护理诊断与护理目标\n### 3.3肝损害患者的心理评估与心理护理\n## 4.肝损害的治疗与护理措施\n### 4.1肝损害的治疗方法及其护理配合\n### 4.2肝损害的药物治疗与护理\n### 4.3肝损害患者的营养支持与护理\n## 5.肝损害患者的健康教育与健康促进\n### 5.1肝损害患者的健康教育内容与方法\n### 5.2肝损害患者的健康促进策略与方法\n### 5.3肝损害患者的随访与自我管理\n## 6.肝损害护理的案例分析与实践\n### 6.1肝损害护理案例分析\n### 6.2肝损害护理实践中的经验与教训\n### 6.3肝损害护理的未来发展趋势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肝损害的护理PPT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肝脏的基本结构与功能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肝脏位于腹腔右上部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在膈肌的下方，右肾的上方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与胆囊、胰腺相邻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肝脏分为左、右两叶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左叶较大，右叶较小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两叶之间有一镰状韧带相连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肝脏的结构特点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肝细胞是肝脏的主要功能细胞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肝细胞内有丰富的毛细血管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肝脏内有多种管道系统，如肝动脉、肝静脉、胆管等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肝脏的解剖位置与结构特点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代谢功能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蛋白质、脂肪、糖的代谢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维生素、矿物质的代谢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激素的灭活</a:t>
                </a:r>
                <a:endParaRPr/>
              </a:p>
            </p:txBody>
          </p:sp>
          <p:pic>
            <p:nvPicPr>
              <p:cNvPr id="23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胆红素的排泄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氨、胆盐的排泄</a:t>
                </a:r>
                <a:endParaRPr/>
              </a:p>
            </p:txBody>
          </p:sp>
          <p:pic>
            <p:nvPicPr>
              <p:cNvPr id="23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解毒功能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外来毒物的代谢和排泄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内源性毒素的降解和清除</a:t>
                </a:r>
                <a:endParaRPr/>
              </a:p>
            </p:txBody>
          </p:sp>
          <p:pic>
            <p:nvPicPr>
              <p:cNvPr id="24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吞噬细胞的作用</a:t>
                </a:r>
                <a:endParaRPr/>
              </a:p>
            </p:txBody>
          </p:sp>
          <p:pic>
            <p:nvPicPr>
              <p:cNvPr id="24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肝脏的主要生理功能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8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9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0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1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2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3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255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病毒感染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乙型肝炎、丙型肝炎等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药物或毒素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对肝脏有损害的药物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食物中的毒素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酒精性肝病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长期大量饮酒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自身免疫性肝病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自身免疫性肝炎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原发性胆汁性肝硬化</a:t>
                </a:r>
                <a:endParaRPr/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遗传性血色病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a1-抗胰蛋白酶缺乏症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肝脏损伤的常见原因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肝损害的类型与临床表现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肝细胞性损伤</a:t>
                </a:r>
                <a:endParaRPr/>
              </a:p>
            </p:txBody>
          </p:sp>
          <p:sp>
            <p:nvSpPr>
              <p:cNvPr id="28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病因：病毒感染、药物、酒精等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表现：肝功能异常、黄疸、肝肿大等</a:t>
                </a:r>
                <a:endParaRPr/>
              </a:p>
            </p:txBody>
          </p:sp>
        </p:grpSp>
        <p:grpSp>
          <p:nvGrpSpPr>
            <p:cNvPr id="28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胆汁淤积性损伤</a:t>
                </a:r>
                <a:endParaRPr/>
              </a:p>
            </p:txBody>
          </p:sp>
          <p:sp>
            <p:nvSpPr>
              <p:cNvPr id="2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病因：胆管阻塞、自身免疫性肝病等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表现：黄疸、瘙痒、碱性磷酸酶升高、胆固醇升高等</a:t>
                </a:r>
                <a:endParaRPr/>
              </a:p>
            </p:txBody>
          </p:sp>
        </p:grpSp>
        <p:grpSp>
          <p:nvGrpSpPr>
            <p:cNvPr id="28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混合性损伤</a:t>
                </a:r>
                <a:endParaRPr/>
              </a:p>
            </p:txBody>
          </p:sp>
          <p:sp>
            <p:nvSpPr>
              <p:cNvPr id="28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病因：多种因素共同作用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表现：肝细胞性损伤和胆汁淤积性损伤的症状同时存在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肝损害的类型及其特点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消化系统症状：恶心、呕吐、食欲减退等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黄疸：皮肤、巩膜黄染，尿黄等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肝区疼痛：右上腹疼痛、压痛等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肝脾肿大：触诊肝脾肿大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腹腔积液：腹部肿胀、移动性浊音阳性等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实验室检查：肝功能、血脂、血清蛋白电泳等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病理学检查：肝穿刺活检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肝损害的临床表现与诊断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肝损害的实验室检查与影像学检查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肝功能检查：转氨酶、胆红素、白蛋白等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病毒性肝炎相关检查：乙肝五项、丙肝抗体等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自身免疫性肝病相关检查：抗核抗体、抗线粒体抗体等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B超：了解肝脏形态、结构、血管等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CT：了解肝脏密度变化，肿瘤等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MRI：了解肝脏软组织病变，肿瘤等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肝损害的护理评估与诊断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肝损害的护理评估方法与内容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观察法：观察患者的症状、体征等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询问法：了解患者的病史、生活习惯等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检查法：实验室检查、影像学检查等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肝功能：转氨酶、胆红素、白蛋白等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心理状况：焦虑、抑郁、心理应对能力等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舒适度：疼痛、瘙痒等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肝功能受损：与肝细胞损伤、胆汁淤积等因素有关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知识缺乏：缺乏肝损害相关知识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心理问题：焦虑、抑郁等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改善肝功能，减轻症状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提高患者对肝损害的认识和自我管理能力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改善心理状况，提高生活质量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肝损害的护理诊断与护理目标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了解患者的心理状况、应对能力等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分析心理问题的原因和影响因素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提供心理支持：倾听、安慰、鼓励等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增强心理应对能力：心理疏导、放松训练等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家庭教育：指导家属关心、支持患者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肝损害患者的心理评估与心理护理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https://d.book118.com/315204341114011111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肝损害的护理PPT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2024-09-17T00:55:39.077</cp:lastPrinted>
  <dcterms:created xsi:type="dcterms:W3CDTF">2024-09-16T16:55:39Z</dcterms:created>
  <dcterms:modified xsi:type="dcterms:W3CDTF">2024-09-16T16:55:40Z</dcterms:modified>
</cp:coreProperties>
</file>