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4DA0C-E5E4-45C7-BD9A-DFDDEF3AC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E0A39-0EB8-42D8-9020-1BAD5B786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76FD2-3911-4B5A-9EF1-0ED21996A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EBCAD-A9B4-4A53-99E5-7662A6BDD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519804-690F-416F-899A-CEEEA6D7C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F82172-3BD0-4551-BEA2-C70B5DD4B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3B6B0C-04C1-4F6E-85DF-ECF13ECD0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7DBBB-6AB4-444C-BADA-D6987C5E0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5DE2C-D37D-42D7-8519-F1A0C8EF2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5C384-6838-495D-AB4B-E8FB68BB6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F865D-D9E2-4786-9845-DC22CF008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111411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预防拥挤踩踏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拥挤踩踏事故概述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预防拥挤踩踏的措施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应对拥挤踩踏的策略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拥挤踩踏事故案例分析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拥挤踩踏事故概述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拥挤踩踏事故是指在人员密集场所，由于恐慌、混乱等原因，导致大量人群相互挤压、践踏，造成人员伤亡或财产损失的事故。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拥挤踩踏事故通常发生在大型集会、节日庆典、突发事件等人员密集的场合，具有突发性、不可预测性和严重危害性。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拥挤踩踏事故的定义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当人群密度超过一定限度时，人员之间的空间变得非常有限，容易引发拥挤和推搡。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人群密度过高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在某些场合，由于缺乏有效的管理和疏导措施，导致人群无序流动，容易引发拥挤踩踏事故。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缺乏有效管理和疏导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在突发事件或恐慌状态下，人们容易失去理智和自我控制能力，导致恐慌和混乱，进而引发拥挤踩踏事故。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恐慌和混乱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拥挤踩踏事故的常见原因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人身伤亡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拥挤踩踏事故常常造成大量的人员伤亡，尤其是对老人、儿童、妇女和身体虚弱的人来说更为危险。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拥挤踩踏事故不仅会造成人员伤亡，还可能导致财产损失，如建筑物、设施等损坏。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拥挤踩踏事故往往会引起社会的广泛关注和担忧，对当地政府和组织产生一定的负面影响。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拥挤踩踏事故的严重后果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预防拥挤踩踏的措施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通过各种渠道和媒体，广泛宣传预防拥挤踩踏的知识和重要性，提高公众的安全意识。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安全教育进校园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917" r="13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安全提示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在学校开展安全教育课程，教会学生如何避免拥挤和应对突发情况。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在公共场所设置安全提示标识，提醒人们注意安全，保持秩序。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政府和相关机构应制定详细的预防拥挤踩踏事故的安全预案，明确应对措施和责任分工。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500" r="14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定期组织预案演练，提高应对突发事件的反应速度和处理能力。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预案演练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根据实际情况和经验教训，及时更新和完善预案，提高预案的针对性和有效性。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预案更新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制定安全预案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强化安全管理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增加安全设施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在公共场所增设安全设施，如护栏、警戒线等，以降低发生拥挤踩踏的风险。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限制人流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在高峰期和易发生拥挤的区域，采取限制人流的措施，如设置限流装置、分流引导等。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加强巡逻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增加安保人员和巡逻力度，及时发现和处置安全隐患，维护公共秩序。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定期组织应对拥挤踩踏事件的演练，提高相关人员的应急处置能力。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培训与演练效果评估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对培训和演练的效果进行评估，总结经验教训，不断完善和提高预防拥挤踩踏的水平。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对安保人员、志愿者等开展预防拥挤踩踏的培训，提高他们的安全意识和应对能力。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培训和演练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https://d.book118.com/315211141141011111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2024-09-17T06:18:50.078</cp:lastPrinted>
  <dcterms:created xsi:type="dcterms:W3CDTF">2024-09-16T22:18:50Z</dcterms:created>
  <dcterms:modified xsi:type="dcterms:W3CDTF">2024-09-16T22:18:52Z</dcterms:modified>
</cp:coreProperties>
</file>