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138DC-E338-4B08-A16D-871059FFC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3C619-FB2F-460E-93C3-33FA899B0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6AC62-35BC-4FB6-B5E2-271275222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D4A9B-E9C5-4436-92A4-C4A97AB1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84F7B-1CAA-41C8-8119-CD2D0AAF1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61642-4312-48AF-A365-13120615C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FBA1A-FFBC-458A-9E11-55A6C26CB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F7690-AE27-4EF9-A179-25EC16A40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8A271-84FA-4DA5-B1DA-CC9B035B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8E5E1-AE25-4C65-80B6-600B212FD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D787B-28B7-4F28-A673-880A34171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11204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异常子宫出血护理查房PPT课件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异常子宫出血的症状与体征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异常子宫出血是指月经周期、频率、规律性、经期长度或出血量与正常情况不符的子宫出血。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异常子宫出血可分为功能性和器质性两大类，功能性异常多由于内分泌失调引起，器质性异常则多由于子宫内膜息肉、子宫肌瘤、子宫内膜癌等疾病引起。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子宫内膜癌是子宫内膜发生的恶性肿瘤，可引起阴道不规则流血、月经量增多等症状。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子宫内膜息肉是由于子宫内膜过度增生引起的，可引起月经量增多、经期延长等症状。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如黄体功能不全、无排卵等，是引起异常子宫出血的常见原因。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子宫肌瘤是女性生殖系统最常见的良性肿瘤，可引起月经量增多、经期延长等症状。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子宫内膜息肉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内分泌失调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子宫内膜癌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异常子宫出血的常见原因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异常子宫出血的症状与体征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阴道不规则流血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月经周期紊乱，经期长短不一，经量不定或增多，甚至大量出血。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长期出血导致贫血，出现乏力、头晕、心悸等症状。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下腹疼痛，可能伴随腰酸、肛门坠胀等症状。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长期异常子宫出血可能导致不孕。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子宫大小正常或轻度增大，质地中等或偏软，子宫颈口无异常。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长期出血导致贫血，面色苍白、眼睑和甲床苍白。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无特殊体征，如有感染可能伴随体温升高。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异常子宫出血可能导致宫腔感染，出现发热、腹痛等症状。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长期异常子宫出血可能与子宫内膜癌有关。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长期异常子宫出血可能诱发其他妇科疾病，如子宫肌瘤、宫颈息肉等。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其他妇科疾病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11" r="258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观察是否有异常子宫出血的症状，如月经周期紊乱、经期延长、经量过多等。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通过妇科检查了解子宫和卵巢的情况，如子宫大小、质地、形态等。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进行血液hCG、孕酮等激素水平检测，以及血常规、凝血功能等实验室检查，以排除其他原因引起的出血。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通过超声、CT、MRI等影像学检查，了解子宫和卵巢的形态、结构及周围组织的关系。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详细了解患者的年龄、月经史、生育史、避孕方式等，以及异常子宫出血的症状、持续时间、伴随症状等。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进行全面的身体检查，包括生命体征、腹部检查、妇科检查等，以评估患者的身体状况。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根据收集的病史和身体检查结果，结合实验室和影像学检查结果，进行诊断并鉴别诊断。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根据患者的具体情况，制定个性化的治疗方案，包括药物治疗、手术治疗等。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976" r="22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子宫内膜异位症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子宫内膜异位症引起的异常子宫出血与月经周期有关，表现为周期性疼痛和不孕。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子宫肌瘤引起的异常子宫出血表现为经量增多、经期延长，妇科检查可扪及子宫增大。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卵巢囊肿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卵巢囊肿引起的异常子宫出血表现为下腹不适、坠胀感，超声检查可发现卵巢囊肿。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https://d.book118.com/315211204032011040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2024-08-31T01:30:41.079</cp:lastPrinted>
  <dcterms:created xsi:type="dcterms:W3CDTF">2024-08-30T17:30:41Z</dcterms:created>
  <dcterms:modified xsi:type="dcterms:W3CDTF">2024-08-30T17:30:43Z</dcterms:modified>
</cp:coreProperties>
</file>