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D2C7A-95BD-47D7-9637-5831313B3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DD6D-DFD5-4CDF-A256-AD6E14FF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9B9D-BEEE-4973-9C37-D1AEF557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C5E65-3372-48FA-9AEF-6168572F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AC2C3-4FC0-4107-9BC4-E77114618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3689F-EAF1-49E2-A1A2-5983BAA6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90608-22AB-4945-9BCA-12CC851C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149B3-0E37-42E4-AC20-85E88DEF2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5C8AA-AA8D-428B-85BD-1A31D7229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0D67C-61BE-44E2-B523-C7BA81F6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3CCF9-4E45-46CE-982F-0CB7DEA7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143023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《心音共鸣-写触动心灵的人和事》精美优秀实用课件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心音共鸣的写作技巧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触动心灵的人和事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优秀作品赏析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写作实践与作业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培养学生对写作的兴趣和热爱，激发他们的创作灵感。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提高学生的写作技巧和表达能力，让他们能够更好地表达自己的思想和情感。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引导学生关注身边的人和事，培养他们的观察力和感悟能力。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帮助学生理解写作的意义和价值，让他们更加珍惜写作的机会和体验。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第一部分：写作基础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写作的流程和步骤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写作的基本要素和技巧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第二部分：人物描写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如何塑造立体的人物形象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写作的常见问题和解决方法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64" r="2026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第三部分：事件叙述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如何通过细节描写表现人物性格和情感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如何让人物描写更加生动有趣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如何构建清晰的事件脉络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如何通过细节描写表现事件情节和情感氛围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如何让事件叙述更加引人入胜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第四部分：感悟表达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如何让感悟表达更加深入人心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如何通过写作表达自己的思想和感悟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如何通过写作传递正能量和温暖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心音共鸣的写作技巧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在写作中，要真实地表达自己的情感，不要刻意掩饰或夸大。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情感表达要真实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通过细节描写来展现情感的变化，让读者能够身临其境地感受到故事的情感氛围。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情感表达要细腻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在表达情感时，要掌握好度，不要过于浓烈或过于冷淡，以免影响故事的连贯性和真实性。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情感表达要适度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细节描写要生动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通过形象的描绘来展现事物的细节，让读者能够感受到故事中的场景和人物形象。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细节描写要贴切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细节描写要与故事的主题和情感相符合，不要过于生硬或过于繁琐。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细节描写要有感染力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通过细节描写来感染读者的情绪，让读者能够深入地理解故事中的情感和主题。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人物塑造要有个性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通过描绘人物的个性特点、行为习惯等来让读者能够深刻地记住这个人物形象。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人物塑造要有层次感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通过描绘人物的内心世界、成长历程等来让读者能够感受到人物的层次感和立体感。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人物塑造要有情感共鸣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通过描绘人物的喜怒哀乐、悲欢离合等来让读者能够与人物产生共鸣，深入理解人物的内心世界。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触动心灵的人和事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家庭是我们成长的摇篮，亲人们用无尽的爱和关怀陪伴我们成长。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亲情是我们内心深处的避风港，无论何时何地，都有一个温暖的港湾等待我们的归来。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在面对困难和挫折时，亲情给予我们力量和勇气，让我们勇敢地面对生活中的挑战。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总结词：亲情是生命中最珍贵的情感，它给予我们力量和勇气，让我们在困难和挫折面前不屈不挠。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友情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朋友是我们生活中的知己和伙伴，他们陪伴我们度过欢笑和泪水。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总结词：友情是我们人生中的宝贵财富，它给予我们支持和力量，让我们在人生的道路上更加坚定和自信。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在困难时期，朋友给予我们支持和鼓励，让我们重新振作起来。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友情是我们内心的温暖，它让我们感受到人间的美好和善良。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https://d.book118.com/315214302343011041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2024-09-02T20:53:36.750</cp:lastPrinted>
  <dcterms:created xsi:type="dcterms:W3CDTF">2024-09-02T12:53:36Z</dcterms:created>
  <dcterms:modified xsi:type="dcterms:W3CDTF">2024-09-02T12:53:38Z</dcterms:modified>
</cp:coreProperties>
</file>