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F330AE-E059-4EA8-A7BB-52D84B86D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A63099-A3A9-4916-820F-CC0D0CF59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F2AC0E-91B9-4610-906A-7EDB40E70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CFA95B-8BBD-4CA6-A909-529FFDE3D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A73B52-D1F0-4526-9F7B-47DE300DC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F849F5-0693-41CF-AF89-20A80C6DB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B24A1B-DA5F-45FB-B287-4F1F52DBE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318BD9-EF7D-4ED6-89D3-C35DD34F8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A050DE-491F-4E15-BD96-C63A624AF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A89F58-DD05-4451-BD68-6FE8931FB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5BF532-6569-4BAA-92D5-4E4DE9CA6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22313123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《左传的人物描写》ppt课件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《左传》简介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《左传》中的人物类型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《左传》中的人物性格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《左传》中的人物形象塑造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《左传》中的人物语言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《左传》中的人物命运和历史地位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《左传》简介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左丘明，春秋末期鲁国人。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成书年代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约公元前5世纪。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《左传》的作者和成书年代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主要记述了春秋时期具体史实的史书，涉及政治、军事、经济、文化等方面。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编年体，以年代为线索编排历史事件。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《左传》的内容和体例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65" b="27765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儒家思想，强调君子的德行和人格修养。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刻画人物形象生动，语言优美，叙事清晰，具有很高的文学价值。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《左传》的思想和艺术特色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艺术特色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《左传》中的人物类型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219" r="232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权力的象征，具有绝对权威。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《左传》中的君王是国家的最高统治者，掌握着生杀予夺的大权。他们通常被描绘为威严、庄重，具有不容置疑的权威。在政治舞台上，君王们的决策往往影响着国家的命运。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君王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辅佐君王的官员，具有重要地位。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卿大夫是君王的得力助手和臣僚，通常担任要职，参与国家大政。他们在政治、军事等方面都有很高的才能和智慧，是《左传》中不可或缺的人物类型。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卿大夫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受过良好教育的精英，具有文化素养。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士人是《左传》中一个非常特殊的人物类型。他们通常受过良好的教育，具备深厚的文化素养和卓越的才华。士人们活跃在各个领域，为国家的发展和进步做出了巨大贡献。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士人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750" r="1275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受到礼教的束缚，生活受限。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《左传》中，妇女通常被描绘为恪守礼教、生活受限的形象。她们的命运往往与家庭、婚姻等紧密相关，很少有机会参与社会活动或施展自己的才华。尽管如此，仍有一些妇女在家庭和社会中扮演着重要的角色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其他类型人物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形形色色，各具特色。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《左传》中还有许多其他类型的人物，如平民、商人、士兵等。这些人物在故事情节中往往扮演着不同的角色，共同构成了丰富多彩的社会画卷。他们的命运和经历反映了社会的多样性和复杂性。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《左传》中的人物性格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刚烈正直的性格在《左传》中表现为坚定不移的正直品质和强烈的正义感。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这类人物在面对不义之事时，敢于直言不讳，甚至不惜付出生命的代价。他们秉持着高尚的道德标准，不为权势和利益所动摇。在故事中，他们的言行往往成为其他人的榜样，激励着人们追求正义和真理。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刚烈正直的性格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智勇双全的性格特点是智慧和勇敢并存，善于运用谋略和果断的行动来解决问题。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这类人物具备卓越的智慧和判断力，能够看清形势，制定出切实可行的计划。同时，他们也具备勇敢果断的品质，敢于冒险，勇于担当。在面对危机时，他们能够迅速作出反应，化解危机，保护自己和身边的人。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智勇双全的性格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阴险狡诈的性格特点是善于掩饰自己的真实意图，表面一套背后一套，以达到个人目的为首要考虑。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这类人物往往工于心计，善于利用他人达到自己的目的。他们常常以表面的友好掩饰内心的险恶，使人难以察觉其真实意图。在故事中，他们的行为常常引起其他人物的警惕和提防。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阴险狡诈的性格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https://d.book118.com/315223131230011043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2024-09-05T14:48:42.930</cp:lastPrinted>
  <dcterms:created xsi:type="dcterms:W3CDTF">2024-09-05T06:48:42Z</dcterms:created>
  <dcterms:modified xsi:type="dcterms:W3CDTF">2024-09-05T06:48:45Z</dcterms:modified>
</cp:coreProperties>
</file>