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957CD-81C8-419D-B349-F67247A25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A6D715-9F57-4C26-AC9B-37E19A8BCF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4354B0-2011-4912-88EF-B77069D84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B710D-ED46-463B-ACB2-7B3F8D203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234F1C-7C21-48D0-9309-AEF50B8431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657AA0-708A-4503-B20E-C6CBCA5C12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359A7F-5AF3-43FF-9FA4-E93216606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AFD3E-A7F2-43F7-AEAB-D77D9F692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314B43-6C6F-40D1-83F9-B668CAF29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5B1BBE-95F2-40AF-B149-A85265E0D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EECEFF-88D0-4095-9DE5-AFF98E27A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22431130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自媒体时代新闻传播乱象治理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新媒介环境下新闻传播乱象分析
 网络新闻传播乱象生成根源探究
 多重维度构建新闻传播乱象治理体系
 加强网络平台信息发布审核管理
 完善网络新闻传播法律法规体系
 培养网民网络素养与信息甄别能力
 行业自律与社会监督合力治理乱象
 构建安全健康的网络新闻传播生态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新媒介环境下新闻传播乱象分析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自媒体时代新闻传播乱象治理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新媒介环境下新闻传播乱象分析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自媒体平台监管乏力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自媒体平台数量众多，监管难度大。</a:t>
            </a:r>
          </a:p>
          <a:p>
            <a:r>
              <a:t>2. 自媒体平台监管手段落后，难以及时发现和处理违规内容。</a:t>
            </a:r>
          </a:p>
          <a:p>
            <a:r>
              <a:t>3. 自媒体平台缺乏自律意识，对违规内容处罚力度不够。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自媒体从业者素质参差不齐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自媒体从业者大多缺乏专业新闻素养，容易传播虚假信息和错误观点。</a:t>
            </a:r>
          </a:p>
          <a:p>
            <a:r>
              <a:t>2. 自媒体从业者缺乏职业道德，为了博取眼球，经常发布低俗、暴力、色情等内容。</a:t>
            </a:r>
          </a:p>
          <a:p>
            <a:r>
              <a:t>3. 自媒体从业者缺乏法律意识，经常侵犯他人隐私和版权。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新媒介环境下新闻传播乱象分析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自媒体平台上充斥着大量虚假新闻和错误信息，对公众造成了极大的误导。</a:t>
            </a:r>
          </a:p>
          <a:p>
            <a:r>
              <a:t>2. 虚假新闻和错误信息的传播速度快，范围广，对社会稳定造成了严重威胁。</a:t>
            </a:r>
          </a:p>
          <a:p>
            <a:r>
              <a:t>3. 虚假新闻和错误信息对公众的心理健康也造成了负面影响。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网络暴力和人肉搜索盛行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自媒体平台上网络暴力和人肉搜索现象严重，对受害者造成了极大的伤害。</a:t>
            </a:r>
          </a:p>
          <a:p>
            <a:r>
              <a:t>2. 网络暴力和人肉搜索对公众的心理健康造成了负面影响，也对社会秩序造成了破坏。</a:t>
            </a:r>
          </a:p>
          <a:p>
            <a:r>
              <a:t>3. 网络暴力和人肉搜索严重侵犯了受害者的隐私权和名誉权。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虚假新闻和错误信息泛滥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新媒介环境下新闻传播乱象分析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自媒体平台的算法推荐机制，导致用户只能看到自己感兴趣的内容，从而加剧了信息茧房效应。</a:t>
            </a:r>
          </a:p>
          <a:p>
            <a:r>
              <a:t>2. 信息茧房效应使得用户无法接触到不同的观点和信息，从而导致用户的思想变得狭隘。</a:t>
            </a:r>
          </a:p>
          <a:p>
            <a:r>
              <a:t>3. 信息茧房效应对社会和谐稳定造成了威胁。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自媒体乱象影响社会舆论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自媒体乱象对社会舆论造成了很大的影响。</a:t>
            </a:r>
          </a:p>
          <a:p>
            <a:r>
              <a:t>2. 自媒体乱象容易引发社会恐慌和社会矛盾。</a:t>
            </a:r>
          </a:p>
          <a:p>
            <a:r>
              <a:t>3. 自媒体乱象损害了政府的公信力和权威。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算法推荐加剧信息茧房效应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网络新闻传播乱象生成根源探究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自媒体时代新闻传播乱象治理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网络新闻传播乱象生成根源探究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网络平台责任认定不明确：网络平台在新闻传播中的责任边界不明确，难以对平台上的新闻内容进行有效监管。</a:t>
            </a:r>
          </a:p>
          <a:p>
            <a:r>
              <a:t>2. 网络平台审核能力不足：网络平台的审核人员数量有限，审核速度有限，难以及时发现和处理违规的新闻内容。</a:t>
            </a:r>
          </a:p>
          <a:p>
            <a:r>
              <a:t>3. 网络平台算法机制不健全：网络平台的算法机制不健全，容易导致虚假新闻、低俗新闻等不良内容的传播。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新闻从业人员职业素养不高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新闻从业人员专业知识不足：一些新闻从业人员缺乏专业知识和技能，难以辨别新闻的真实性和重要性，容易发布不实新闻。</a:t>
            </a:r>
          </a:p>
          <a:p>
            <a:r>
              <a:t>2. 新闻从业人员职业道德缺失：一些新闻从业人员缺乏职业道德，为了追求流量和利益，不惜发布虚假新闻、夸大新闻事实等不道德行为。</a:t>
            </a:r>
          </a:p>
          <a:p>
            <a:r>
              <a:t>3. 新闻从业人员缺乏社会责任感：一些新闻从业人员缺乏社会责任感，不考虑新闻报道对社会的影响，容易发布对社会有害的新闻内容。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网络平台监管机制不完善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网络新闻传播乱象生成根源探究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网民缺乏新闻鉴别能力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网民对新闻鉴别能力较弱：一些网民缺乏基本的新闻鉴别能力，容易被虚假新闻、低俗新闻等不良内容所误导。</a:t>
            </a:r>
          </a:p>
          <a:p>
            <a:r>
              <a:t>2. 网民盲目相信网络信息：一些网民盲目相信网络信息，不加辨别地转发和传播各种网络信息，导致不良内容的广泛传播。</a:t>
            </a:r>
          </a:p>
          <a:p>
            <a:r>
              <a:t>3. 网民对新闻的理解存在偏差：一些网民对新闻的理解存在偏差，容易被断章取义、夸大其词的新闻内容误导。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网络舆论环境复杂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网络舆论易被操纵：网络舆论容易被网络水军、营销号等群体操纵，导致不良言论泛滥，真实声音被淹没。</a:t>
            </a:r>
          </a:p>
          <a:p>
            <a:r>
              <a:t>2. 网络舆论极易形成对立：网络舆论极易形成对立，不同的观点和立场容易引发激烈的争论和谩骂，不利于理性讨论和问题解决。</a:t>
            </a:r>
          </a:p>
          <a:p>
            <a:r>
              <a:t>3. 网络舆论容易产生群体极化：网络舆论容易产生群体极化，不同群体之间的分歧和对立不断加剧，群体内部的意见更加一致。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网络新闻传播乱象生成根源探究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法律法规有缺失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网络新闻传播相关法规不完善：我国目前的网络新闻传播相关法规不完善，对网络新闻内容的监管缺乏明确的规定和标准。</a:t>
            </a:r>
          </a:p>
          <a:p>
            <a:r>
              <a:t>2. 网络新闻传播法律责任不明确：我国目前的网络新闻传播法律责任不明确，新闻从业人员和网络平台对发布虚假新闻、侵犯他人权利等违法行为的法律责任不清。</a:t>
            </a:r>
          </a:p>
          <a:p>
            <a:r>
              <a:t>3. 网络新闻传播执法力度不足：我国目前的网络新闻传播执法力度不足，对违反相关法律法规的行为的处罚力度不够，难以起到威慑作用。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技术的双刃剑作用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技术的进步为网络新闻传播带来便利：技术的发展为网络新闻传播带来了很多便利，新闻从业人员可以更便捷地获取新闻信息，网民可以更方便地获取新闻资讯。</a:t>
            </a:r>
          </a:p>
          <a:p>
            <a:r>
              <a:t>2. 技术的滥用加剧了网络新闻传播乱象：技术的滥用加剧了网络新闻传播乱象，虚假新闻、低俗新闻等不良内容更容易传播，网络舆论更容易被操纵，网民的权益更容易受到侵害。</a:t>
            </a:r>
          </a:p>
          <a:p>
            <a:r>
              <a:t>3. 技术的发展需要平衡新闻传播与其他利益之间的关系：技术的发展需要平衡新闻传播与其他利益之间的关系，既要保证新闻传播的自由和多样性，又要防止技术被滥用而导致网络新闻传播乱象的加剧。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多重维度构建新闻传播乱象治理体系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自媒体时代新闻传播乱象治理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多重维度构建新闻传播乱象治理体系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信息源监管严格把关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全面清理不合规平台和账号，严格审查和核准新设自媒体平台和账号，有效杜绝未经许可擅自登记、发布、传播新闻信息的行为，从源头上堵塞违法违规信息传播渠道。</a:t>
            </a:r>
          </a:p>
          <a:p>
            <a:r>
              <a:t>2. 建立健全信息源审查制度，对自媒体平台和账号的注册、运营、信息发布等环节进行严格审查，确保信息真实、准确、合法，防止虚假信息、谣言和有害信息传播。</a:t>
            </a:r>
          </a:p>
          <a:p>
            <a:r>
              <a:t>3. 加强对自媒体平台和账号的日常监测和巡查，及时发现和处理违规信息，严肃查处违法违规行为，做到发现一起、处理一起，形成威慑效应。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算法推荐优化管理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规范算法推荐机制，明确算法推荐的原则、规则和标准，防止算法歧视、算法垄断和算法操控等问题，保障用户获取信息的权利和选择权。</a:t>
            </a:r>
          </a:p>
          <a:p>
            <a:r>
              <a:t>2. 建立健全算法推荐透明度制度，要求算法推荐平台和服务提供商向用户公开算法推荐机制，接受用户的监督和质询，切实保障用户的知情权和选择权。</a:t>
            </a:r>
          </a:p>
          <a:p>
            <a:r>
              <a:t>3. 加强对算法推荐的监管，建立健全算法推荐监管制度，对算法推荐的算法原理、数据来源、推荐效果等进行监督和评估，发现问题及时整改，保障算法推荐的公平、公正、公开。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多重维度构建新闻传播乱象治理体系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内容审核严格把控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建立健全内容审核制度，明确内容审核的原则、规则和标准，规范内容审核流程，确保内容审核的及时、准确和有效。</a:t>
            </a:r>
          </a:p>
          <a:p>
            <a:r>
              <a:t>2. 加强对内容审核人员的培训和管理，提高内容审核人员的专业素养和责任意识，确保内容审核的质量和效率。</a:t>
            </a:r>
          </a:p>
          <a:p>
            <a:r>
              <a:t>3. 探索建立内容审核辅助技术，利用人工智能、机器学习等技术辅助内容审核人员进行内容审核，提高内容审核的效率和准确性。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虚假信息核查溯源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建立健全虚假信息核查机制，对自媒体平台和账号发布的信息进行实时监测和抽查，发现虚假信息及时核查溯源，追究相关责任。</a:t>
            </a:r>
          </a:p>
          <a:p>
            <a:r>
              <a:t>2. 建立健全虚假信息曝光制度，对核查属实的虚假信息及时曝光，提高虚假信息的传播成本，警示自媒体平台和账号发布虚假信息的危害。</a:t>
            </a:r>
          </a:p>
          <a:p>
            <a:r>
              <a:t>3. 加强对虚假信息发布者的处罚力度，对发布虚假信息的个人和组织依法追究法律责任，形成警示效应。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多重维度构建新闻传播乱象治理体系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技术治理赋能监管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探索利用人工智能、大数据、区块链等技术赋能新闻传播乱象治理，提高监管的效率和准确性，降低监管成本。</a:t>
            </a:r>
          </a:p>
          <a:p>
            <a:r>
              <a:t>2. 建立健全技术治理平台，汇聚各方数据资源，实现数据共享和协同监管，提升监管效能。</a:t>
            </a:r>
          </a:p>
          <a:p>
            <a:r>
              <a:t>3. 鼓励科技企业、科研机构和行业协会参与技术治理，共同探索利用技术手段治理新闻传播乱象的有效途径，形成技术治理合力。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行业自律引导规范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加强行业自律，行业协会要发挥作用，制定行业自律公约，规范自媒体平台和账号的行为，引导行业健康发展。</a:t>
            </a:r>
          </a:p>
          <a:p>
            <a:r>
              <a:t>2. 建立健全行业黑名单制度，将违规的自媒体平台和账号纳入黑名单，禁止其在行业内继续运营，形成行业约束机制。</a:t>
            </a:r>
          </a:p>
          <a:p>
            <a:r>
              <a:t>3. 加强行业交流与合作，行业协会要组织开展定期交流活动，分享行业经验，共同研究解决行业问题，推动行业健康发展。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加强网络平台信息发布审核管理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自媒体时代新闻传播乱象治理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https://d.book118.com/315224311301011124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7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新媒介环境下新闻传播乱象分析</vt:lpstr>
      <vt:lpstr> 新媒介环境下新闻传播乱象分析</vt:lpstr>
      <vt:lpstr> 新媒介环境下新闻传播乱象分析</vt:lpstr>
      <vt:lpstr> 新媒介环境下新闻传播乱象分析</vt:lpstr>
      <vt:lpstr> 网络新闻传播乱象生成根源探究</vt:lpstr>
      <vt:lpstr> 网络新闻传播乱象生成根源探究</vt:lpstr>
      <vt:lpstr> 网络新闻传播乱象生成根源探究</vt:lpstr>
      <vt:lpstr> 网络新闻传播乱象生成根源探究</vt:lpstr>
      <vt:lpstr> 多重维度构建新闻传播乱象治理体系</vt:lpstr>
      <vt:lpstr> 多重维度构建新闻传播乱象治理体系</vt:lpstr>
      <vt:lpstr> 多重维度构建新闻传播乱象治理体系</vt:lpstr>
      <vt:lpstr> 多重维度构建新闻传播乱象治理体系</vt:lpstr>
      <vt:lpstr> 加强网络平台信息发布审核管理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2024-09-29T02:32:28.337</cp:lastPrinted>
  <dcterms:created xsi:type="dcterms:W3CDTF">2024-09-28T18:32:28Z</dcterms:created>
  <dcterms:modified xsi:type="dcterms:W3CDTF">2024-09-28T18:32:30Z</dcterms:modified>
</cp:coreProperties>
</file>