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30D4E-BBDD-4F87-B0FF-69EA41C0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CEB51-7DA6-4814-9C07-E0666CFD5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E14C2-D45E-4958-A22D-243C6471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09B2A-9EB8-43A9-946F-F7A768925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A51B3-AA55-4434-9E2A-2A11C8B0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CF41F-0924-431F-BADB-408B93C1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BA879-DEB4-44A2-AA3A-B92327DF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DD276-50A3-4498-B5F4-45F7A4CE5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1C379-E036-4466-AA4D-7BC1A8184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B8622-84F9-4A00-ABEA-C3D2C878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058A9-80AB-4C76-9974-03888223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31130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发热待查的护理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发热待查的护理原则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不同年龄段发热待查的护理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特殊情况下的发热待查护理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发热待查的预防与保健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发热是常见的临床症状，可能由感染、炎症、自身免疫性疾病等多种原因引起。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护理对于发热待查患者至关重要，直接影响患者的康复和预后。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发热待查是指发热原因不明，需要进一步诊断和观察的症状。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细菌、病毒、真菌等感染可能导致发热。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如风湿性疾病、系统性红斑狼疮等自身免疫性疾病。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肿瘤、药物反应、手术后发热等原因也可能导致发热待查。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发热待查的原因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发热待查的护理原则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密切观察患者的体温、脉搏、呼吸等生命体征，以及是否有其他伴随症状，如咳嗽、呕吐、腹泻等。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定时记录患者的体温情况，绘制体温曲线，以便分析发热的原因和规律。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记录体温变化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对于患者的其他症状和体征，如皮疹、关节疼痛等，也应给予关注并记录。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注意观察伴随症状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采用冰敷、温水擦浴等方法降低体温，避免使用酒精擦浴，以免刺激皮肤和引起过敏反应。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保持室内温度适宜，避免患者因外界环境温度过高或过低而加重病情。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适当调节室温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让患者穿着宽松舒适的衣服，以利于散热和血液循环。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穿着宽松舒适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降温措施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补充水分和营养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保证充足的水分摄入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发热会导致身体水分流失增加，因此应鼓励患者多喝水或摄入富含水分的食物，以补充体内水分。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给予患者易消化、营养丰富的食物，如稀饭、面条、水果等，避免油腻、辛辣食物。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必要时给予静脉输液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对于高热、呕吐、腹泻严重或无法进食的患者，应及时给予静脉输液，以补充水分和营养。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不同年龄段发热待查的护理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关注体温变化，保持舒适，预防高热惊厥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儿童发热时，家长应密切关注体温变化，采用适当的降温措施，如贴退热贴、温水擦浴等。同时，保持室内空气流通，提供舒适的环境，有助于缓解孩子的不适感。若出现高热惊厥，应及时就医。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儿童发热护理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https://d.book118.com/315231130244011120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2024-09-23T09:00:31.850</cp:lastPrinted>
  <dcterms:created xsi:type="dcterms:W3CDTF">2024-09-23T01:00:31Z</dcterms:created>
  <dcterms:modified xsi:type="dcterms:W3CDTF">2024-09-23T01:00:33Z</dcterms:modified>
</cp:coreProperties>
</file>