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31E80-3961-460A-9E3E-2BFCBC70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B9183-5B5C-4048-B005-FDB28BD6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AE86E-E80C-4AFB-B0C5-9628D6F01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B4438-AF17-4D13-9939-BE6FA6FA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8EE73-9256-4BE2-85F2-189D77858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41578-2EDA-4FD7-BC51-CEFE84A9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657B6-A4FF-444D-B491-06B3CF8AE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37439-AE21-4272-A02A-6482086E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DF112-3E16-4A1D-A671-C5A6C9E35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278B6-B5F1-4CC3-82D4-54C972119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182B0-16AC-4E1D-A75F-702178D3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331041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加密与解密技术保障信息安全的基石培训课件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解密技术基础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加密与解密技术在信息安全中应用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典型案例分析与实践操作演示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信息安全是指保护信息系统免受未经授权的访问、使用、泄露、破坏、修改，或销毁，以确保信息的机密性、完整性和可用性。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随着信息技术的快速发展，信息安全已成为国家安全、经济发展和社会稳定的重要保障。保护信息安全对于维护国家安全、保障公民权益、促进经济发展具有重要意义。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55" r="310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黑客攻击、病毒、木马、钓鱼网站、内部泄密等。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信息安全威胁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如何有效应对不断变化的攻击手段和方式，提高信息安全的防护能力和水平。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信息安全威胁与挑战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如《中华人民共和国网络安全法》、《中华人民共和国个人信息保护法》等。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企业或组织需遵守相关法律法规和行业标准，建立完善的信息安全管理制度和体系，确保信息安全的合规性。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信息安全法律法规及合规性要求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加密技术通过将明文信息转换为难以理解的密文，以保护信息不被未经授权的第三方获取。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加密技术可以分为对称加密、非对称加密和混合加密三大类。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加密技术原理与分类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对称加密算法原理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对称加密算法使用相同的密钥进行加密和解密，其安全性依赖于密钥的保密性。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对称加密算法应用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常见的对称加密算法有AES、DES等，广泛应用于数据存储、传输等场景。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对称加密算法原理及应用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非对称加密算法原理及应用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非对称加密算法原理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非对称加密算法使用不同的密钥进行加密和解密，其中公钥用于加密，私钥用于解密。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非对称加密算法应用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常见的非对称加密算法有RSA、ECC等，广泛应用于数字签名、身份认证等场景。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混合加密体制原理及应用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混合加密体制结合了对称加密算法和非对称加密算法的优点，以提高加密效率和安全性。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混合加密体制原理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常见的混合加密体制有SSL/TLS、PGP等，广泛应用于互联网通信、电子邮件等场景。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混合加密体制应用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解密技术基础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加密解密技术是利用数学、物理或计算机科学中的算法和密钥，将信息从明文转换为密文或从密文还原为明文的过程。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加密解密技术原理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解密技术可以根据所使用的算法和密钥类型，分为对称加密解密和非对称加密解密。对称加密解密使用相同的密钥进行加密和解密，非对称加密解密使用不同的密钥进行加密和解密。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解密技术分类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解密技术原理与分类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密码破译方法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密码破译是指通过分析加密算法和密钥，还原出原始信息的过程。密码破译方法包括穷举攻击、字典攻击、频率分析、差分分析等。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密码破译技术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密码破译技术包括密码分析、侧信道分析、时间/能量分析等。这些技术可以用来发现加密算法的弱点，提高密码破译的成功率。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密码破译方法与技术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https://d.book118.com/315233104122011042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2024-09-03T11:59:41.535</cp:lastPrinted>
  <dcterms:created xsi:type="dcterms:W3CDTF">2024-09-03T03:59:41Z</dcterms:created>
  <dcterms:modified xsi:type="dcterms:W3CDTF">2024-09-03T03:59:43Z</dcterms:modified>
</cp:coreProperties>
</file>