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9AF68-17B0-4D6A-8A25-77111FA29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CAC30-2AE5-401B-B01E-EAC39BDF2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D6DB-F78D-42CF-BF73-87BB35CB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D8577-E2E9-4C97-96E8-ABF885B0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BC274-E83D-451D-B727-423AB115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6C2E5-3C1A-4288-975A-094BD678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8D27B-0644-4F3A-AF59-101D19C6F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436EF-C36C-4E15-BD77-330C1ECA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814A8-BAD4-4843-954D-BE827AB2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3460-79B1-482A-A46A-96E34AF74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0AB0E-E0F4-4C2E-A4E4-983C2258B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333102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桩基施工绿色施工技术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减少桩基施工对环境的影响
 加强绿色桩基材料的应用
 优化桩基施工工艺，降低能耗
 加强桩基施工过程中产生的废弃物的处理
 加强桩基施工噪声和粉尘的控制
 提高桩基施工机械化和智能化水平
 加强桩基施工绿色施工的监督和管理
 建立桩基施工绿色施工的评价体系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减少桩基施工对环境的影响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桩基施工绿色施工技术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减少桩基施工对环境的影响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减少噪声污染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采用低噪声桩机和施工工艺：选用噪声小的桩机，如液压桩机、静压桩机等，并采用低噪声的施工工艺，如旋挖桩工艺、静压桩工艺等。</a:t>
            </a:r>
          </a:p>
          <a:p>
            <a:r>
              <a:t>2. 加强噪声控制：对桩机及施工设备进行噪声控制，如安装消声器、隔音罩等，并对施工现场进行噪声监测，及时调整施工方案，减少噪声排放。</a:t>
            </a:r>
          </a:p>
          <a:p>
            <a:r>
              <a:t>3. 合理安排施工时间：尽量避免在夜间和休息日进行桩基施工，并与周边居民协商，减少施工对他们的影响。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减少水污染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加强水质监测：对桩基施工产生的废水进行监测，及时发现和处理污染物，避免对水体造成污染。</a:t>
            </a:r>
          </a:p>
          <a:p>
            <a:r>
              <a:t>2. 采用环保型材料：选用环保型桩基材料，如绿色混凝土、绿色砂浆等，减少桩基施工对水体的污染。</a:t>
            </a:r>
          </a:p>
          <a:p>
            <a:r>
              <a:t>3. 加强施工现场管理：对桩基施工现场进行严格管理，防止泥浆、废水等污染物流入水体，并及时清理施工垃圾，保持施工现场清洁。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减少桩基施工对环境的影响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减少土壤开挖：采用非开挖桩基施工工艺，如旋挖桩工艺、静压桩工艺等，减少土壤开挖量，保护土壤环境。</a:t>
            </a:r>
          </a:p>
          <a:p>
            <a:r>
              <a:t>2. 加强土壤保护：对施工区域的土壤进行保护，如覆盖苫布、设置挡土墙等，防止土壤流失和污染。</a:t>
            </a:r>
          </a:p>
          <a:p>
            <a:r>
              <a:t>3. 及时清理施工垃圾：及时清理桩基施工产生的垃圾，包括泥浆、废水、废弃材料等，并将其运至指定地点进行处理，避免对土壤造成污染。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减少大气污染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采用环保型桩基材料：选用环保型桩基材料，如绿色混凝土、绿色砂浆等，减少桩基施工产生的粉尘和有害气体排放。</a:t>
            </a:r>
          </a:p>
          <a:p>
            <a:r>
              <a:t>2. 加强扬尘控制：对桩基施工现场进行扬尘控制，如洒水降尘、安装防尘网等，减少扬尘的产生和扩散。</a:t>
            </a:r>
          </a:p>
          <a:p>
            <a:r>
              <a:t>3. 及时清理施工垃圾：及时清理桩基施工产生的垃圾，包括泥浆、废水、废弃材料等，并将其运至指定地点进行处理，避免垃圾焚烧产生有害气体污染大气。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减少土壤污染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减少桩基施工对环境的影响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减少生态破坏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保护植被：对桩基施工区域的植被进行保护，如围挡保护、移植等，减少对植被的破坏。</a:t>
            </a:r>
          </a:p>
          <a:p>
            <a:r>
              <a:t>2. 修复生态环境：对桩基施工后破坏的生态环境进行修复，如绿化、复垦等，恢复生态平衡。</a:t>
            </a:r>
          </a:p>
          <a:p>
            <a:r>
              <a:t>3. 开展生态教育：开展生态教育，提高施工人员的环保意识，引导他们自觉爱护环境，减少桩基施工对生态环境的破坏。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减少能源消耗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采用节能型桩基施工工艺：选用节能型桩基施工工艺，如旋挖桩工艺、静压桩工艺等，减少能源消耗。</a:t>
            </a:r>
          </a:p>
          <a:p>
            <a:r>
              <a:t>2. 优化施工方案：优化桩基施工方案，减少施工时间和能源消耗，提高施工效率。</a:t>
            </a:r>
          </a:p>
          <a:p>
            <a:r>
              <a:t>3. 推广绿色施工技术：推广绿色施工技术，如太阳能桩机、可再生能源桩机等，减少桩基施工的能源消耗。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加强绿色桩基材料的应用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桩基施工绿色施工技术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加强绿色桩基材料的应用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优化废弃物资源化利用技术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通过采用先进的废弃物破碎、筛选和清洗技术，将废弃物加工成可用于桩基施工的再生骨料，减少对自然资源的消耗，降低环境污染。</a:t>
            </a:r>
          </a:p>
          <a:p>
            <a:r>
              <a:t>2. 探索利用工业废渣、农业废弃物和建筑垃圾等废弃物作为桩基材料的可能性，通过合理的处理和利用，将这些废弃物转化为有用的资源，实现废弃物的资源化利用和环境保护。</a:t>
            </a:r>
          </a:p>
          <a:p>
            <a:r>
              <a:t>3. 加强废弃物资源化利用的机制建设，建立健全相关政策法规，鼓励企业和个人参与废弃物资源化利用，促进废弃物资源化利用技术的推广和应用。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推广新型绿色桩基材料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加快新型绿色桩基材料的研发和应用，重点开发利用轻质、高强、耐久、环保的新型桩基材料，如钢筋混凝土桩、钢管桩、复合材料桩等。</a:t>
            </a:r>
          </a:p>
          <a:p>
            <a:r>
              <a:t>2. 积极探索利用生物技术、纳米技术等前沿技术，开发具有自愈合、抗腐蚀、抗震等特性的新型绿色桩基材料，提高桩基的耐久性和安全性。</a:t>
            </a:r>
          </a:p>
          <a:p>
            <a:r>
              <a:t>3. 加强新型绿色桩基材料的标准化建设，制定统一的技术标准和规范，确保新型绿色桩基材料的质量和安全，促进新型绿色桩基材料的推广和应用。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优化桩基施工工艺，降低能耗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桩基施工绿色施工技术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优化桩基施工工艺，降低能耗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绿色施工具体做法工程概述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采用低噪音、低排放施工机械，减少噪声和污染物的排放，降低对环境的影响。</a:t>
            </a:r>
          </a:p>
          <a:p>
            <a:r>
              <a:t>2. 选择环保材料，如使用再生骨料、低碳混凝土等，减少对环境的污染。</a:t>
            </a:r>
          </a:p>
          <a:p>
            <a:r>
              <a:t>3. 开发和应用绿色施工技术，如使用新型桩基施工方法、采用先进的桩基施工机械等，减少施工过程中的能耗和碳排放。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绿色桩基施工技术研究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加强绿色桩基施工技术的研究，开发新技术、新工艺，提高桩基施工的绿色化水平。</a:t>
            </a:r>
          </a:p>
          <a:p>
            <a:r>
              <a:t>2. 结合桩基工程的实际情况，针对性地制定绿色施工方案，减少施工过程中的能耗和碳排放。</a:t>
            </a:r>
          </a:p>
          <a:p>
            <a:r>
              <a:t>3. 加强对桩基施工人员的绿色施工教育培训，提高施工人员的绿色施工意识和能力。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优化桩基施工工艺，降低能耗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绿色桩基施工材料使用探索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采用再生骨料替代天然骨料，减少对自然资源的消耗。</a:t>
            </a:r>
          </a:p>
          <a:p>
            <a:r>
              <a:t>2. 使用低碳混凝土，减少混凝土生产过程中的碳排放。</a:t>
            </a:r>
          </a:p>
          <a:p>
            <a:r>
              <a:t>3. 采用新型桩基施工材料，如轻型桩基材料、复合桩基材料等，减少桩基施工过程中的能耗和碳排放。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绿色桩基施工管理体系构建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建立绿色桩基施工管理体系，明确绿色桩基施工的责任、目标和考核制度。</a:t>
            </a:r>
          </a:p>
          <a:p>
            <a:r>
              <a:t>2. 制定绿色桩基施工管理制度，规范桩基施工过程中的绿色施工行为。</a:t>
            </a:r>
          </a:p>
          <a:p>
            <a:r>
              <a:t>3. 加强对绿色桩基施工的监督检查，确保绿色桩基施工的顺利进行。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优化桩基施工工艺，降低能耗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绿色桩基施工技术应用效果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绿色桩基施工技术应用效果显著，能有效减少施工过程中的能耗和碳排放。</a:t>
            </a:r>
          </a:p>
          <a:p>
            <a:r>
              <a:t>2. 绿色桩基施工技术应用后，桩基工程的质量得到提升，使用寿命延长。</a:t>
            </a:r>
          </a:p>
          <a:p>
            <a:r>
              <a:t>3. 绿色桩基施工技术应用后，施工成本得到降低，经济效益和社会效益显著。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绿色桩基施工技术推广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加强绿色桩基施工技术的研究、推广和应用，提高桩基施工的绿色化水平。</a:t>
            </a:r>
          </a:p>
          <a:p>
            <a:r>
              <a:t>2. 将绿色桩基施工技术纳入施工规范和标准，使绿色桩基施工技术得到广泛应用。</a:t>
            </a:r>
          </a:p>
          <a:p>
            <a:r>
              <a:t>3. 开展绿色桩基施工技术培训，提高施工人员的绿色施工意识和能力，促进绿色桩基施工技术的普及和推广。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加强桩基施工过程中产生的废弃物的处理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桩基施工绿色施工技术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加强桩基施工过程中产生的废弃物的处理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污泥的资源化利用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污泥的干化脱水：污泥经过机械脱水后，再用窑炉、热风机等设备进行干化，可有效降低污泥的含水率，便于后续处理和利用。</a:t>
            </a:r>
          </a:p>
          <a:p>
            <a:r>
              <a:t>2. 污泥的制肥：干化后的污泥可作为有机肥或复混肥的原料，也可与其他有机废弃物混合堆肥，产生富含有机质和养分的土壤改良剂。</a:t>
            </a:r>
          </a:p>
          <a:p>
            <a:r>
              <a:t>3. 污泥的焚烧发电：污泥可作为燃料在焚烧炉中燃烧发电，既可减少焚烧垃圾的量，又可利用污泥中的能量产生电力，实现资源化利用。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废钢筋的回收利用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废钢筋的收集和分类：施工过程中产生的废钢筋应及时收集并分类，按不同规格和长度进行堆放，便于后续处理和利用。</a:t>
            </a:r>
          </a:p>
          <a:p>
            <a:r>
              <a:t>2. 废钢筋的剪切和加工：对收集到的废钢筋进行剪切和加工，使其达到规定的长度和形状，便于后续的熔炼和再利用。</a:t>
            </a:r>
          </a:p>
          <a:p>
            <a:r>
              <a:t>3. 废钢筋的熔炼和再利用：将剪切加工后的废钢筋送入熔炉中熔炼，再利用熔融后的钢水生产新的钢筋或其他钢制品，实现废钢筋的循环利用。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https://d.book118.com/315233310203011112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减少桩基施工对环境的影响</vt:lpstr>
      <vt:lpstr> 减少桩基施工对环境的影响</vt:lpstr>
      <vt:lpstr> 减少桩基施工对环境的影响</vt:lpstr>
      <vt:lpstr> 减少桩基施工对环境的影响</vt:lpstr>
      <vt:lpstr> 加强绿色桩基材料的应用</vt:lpstr>
      <vt:lpstr> 加强绿色桩基材料的应用</vt:lpstr>
      <vt:lpstr> 优化桩基施工工艺，降低能耗</vt:lpstr>
      <vt:lpstr> 优化桩基施工工艺，降低能耗</vt:lpstr>
      <vt:lpstr> 优化桩基施工工艺，降低能耗</vt:lpstr>
      <vt:lpstr> 优化桩基施工工艺，降低能耗</vt:lpstr>
      <vt:lpstr> 加强桩基施工过程中产生的废弃物的处理</vt:lpstr>
      <vt:lpstr> 加强桩基施工过程中产生的废弃物的处理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2024-09-18T23:26:43.857</cp:lastPrinted>
  <dcterms:created xsi:type="dcterms:W3CDTF">2024-09-18T15:26:43Z</dcterms:created>
  <dcterms:modified xsi:type="dcterms:W3CDTF">2024-09-18T15:26:45Z</dcterms:modified>
</cp:coreProperties>
</file>