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4030BD-1857-47E3-B884-E33D90DCF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1C842-C101-4849-99CD-3419EAB2E0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7C5750-FBB6-4622-93C9-B38268137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100853-F655-4DF4-9D29-50E3A4880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01FC1F-B7F9-4E39-8F3C-4A7C356D7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9A9C49-B0AD-43F6-8EBD-279672185B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F9CF38-4639-48B6-A51C-E9272985E9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20D6C9-DDCD-4BE1-BBB4-051EAA6B2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478689-7518-4318-A562-3156A3126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932F0B-FD47-4D75-BE8A-04A2185A4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F5BCD-029C-4863-8EB5-BF118D9D9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333311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《终结审计》课件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终结审计概述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审计证据与工作底稿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审计报告的撰写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终结审计的注意事项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终结审计概述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终结审计是对被审计单位财政财务收支活动及其反映的财政财务收支活动结果的审核验证，并作出审计结论和决定的过程。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终结审计是审计程序的最后一个阶段，它是在审计过程中发现问题和疑点后，对被审计单位的财政财务收支活动及其反映的财政财务收支活动结果进行全面、系统的审核验证，并作出审计结论和决定的过程。终结审计具有全面性、系统性和权威性的特点，其目的是为了确保被审计单位的财政财务收支活动合法、合规、真实、完整，并作出相应的审计结论和决定。</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终结审计的目的是为了对被审计单位的财政财务收支活动及其反映的财政财务收支活动结果进行全面、系统的审核验证，并作出审计结论和决定，以提高被审计单位的财务管理水平，促进其规范运作。</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终结审计的意义在于，通过全面、系统的审核验证，发现被审计单位在财政财务收支活动中存在的问题和疑点，揭示其财务管理漏洞和不足之处，提出相应的审计意见和建议，帮助被审计单位规范财务管理和运作。同时，终结审计还可以提高被审计单位的财务管理水平，增强其内部控制能力，防范财务风险和舞弊行为的发生，维护经济秩序和社会公共利益。</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终结审计的目的和意义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终结审计的流程包括制定审计计划、实施现场审计、编制审计底稿、汇总审计证据、作出审计结论和决定等步骤。</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终结审计阶段，首先需要制定详细的审计计划，明确审计目标和范围，确定审计重点和难点。然后实施现场审计，通过审查被审计单位的财务报表、凭证、账簿等相关资料，发现存在的问题和疑点。接着编制审计底稿，记录审计过程和结果，汇总审计证据。最后根据汇总的审计证据，作出审计结论和决定，提出相应的意见和建议。在整个过程中，需要遵循相关法律法规和准则，确保审计质量和公正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终结审计的流程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审计证据与工作底稿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在审计过程中，收集充分、适当、可靠的证据是至关重要的。审计人员应通过检查、监盘、观察、查询、函证和重新计算等程序，获取直接和间接证据，以支持审计结论。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审计证据的收集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收集到审计证据后，审计人员需要对其进行分类、筛选、排序和组织，以便于后续的分析和使用。整理审计证据时应确保其清晰、准确和完整，并能够支持审计意见和建议。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审计证据的整理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审计证据的收集与整理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工作底稿的制作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工作底稿是记录审计过程和结果的书面文件，包括审计计划、审计程序、审计发现、审计结论和建议等方面的内容。制作工作底稿时应采用清晰、简明和规范的语言，并确保完整记录审计过程和结果。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工作底稿的审核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工作底稿完成后，应由项目负责人或上级审计人员对其进行审核。审核内容包括工作底稿的完整性、准确性和规范性，以确保其能够真实反映审计过程和结果，并满足报告编制和归档的要求。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333" r="73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工作底稿的制作与审核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支持审计结论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审计证据和工作底稿是支持审计结论的基础。充分的证据能够证明审计意见和建议的合理性和准确性，而规范的工作底稿则有助于提高审计工作的透明度和可追溯性。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提高审计质量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高质量的审计证据和工作底稿有助于提高审计质量。通过对审计过程和结果的详细记录和分析，能够及时发现和纠正存在的问题，并不断完善和改进审计方法和技术。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保护合法权益</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审计证据和工作底稿对于保护相关方的合法权益具有重要意义。在涉及法律诉讼或争议的情况下，充分的证据和规范的工作底稿能够证明审计人员的专业性和公正性，维护相关方的合法权益。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审计证据与工作底稿的重要性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审计报告的撰写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https://d.book118.com/315233331142011111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2024-09-17T06:37:46.578</cp:lastPrinted>
  <dcterms:created xsi:type="dcterms:W3CDTF">2024-09-16T22:37:46Z</dcterms:created>
  <dcterms:modified xsi:type="dcterms:W3CDTF">2024-09-16T22:37:48Z</dcterms:modified>
</cp:coreProperties>
</file>