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99A3E3-AC12-4261-8EDA-81FBCC0C4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1CF258-A56F-43C3-A9A5-0A61F5229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9015C6-336C-4B16-B2FE-92FFACF77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763068-D83E-44DC-B43C-BB206FE822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34AA02-6B82-401E-A508-79924B894F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A55E76-FF77-458D-84DD-0032F72691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9EDAEF-DC32-4AFE-9317-228119AED1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534A66-FDF2-401E-AAE7-16BEE1493E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3B15BD-0682-4CBD-B105-D3391D2B6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98E869-6782-4368-956B-ED9A4982A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B80AE5-76C5-4D3F-AC52-0E9E5A3C2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23334000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202X-01-01</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成人高考数学 集合课件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集合的基本概念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集合的运算</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集合的性质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集合的应用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集合的扩展知识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集合的基本概念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集合是由确定的、不同的元素所组成的总体。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集合是由确定的、不同的元素所组成的总体。这些元素可以是数字、文字、图形等，它们在集合中具有共同的特征或属性。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集合可以用大括号、列举法、描述法等方法来表示。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大括号表示法是用大括号{}将集合中的元素括起来，例如{1,2,3}表示一个包含三个元素的集合。列举法是将集合中的元素一一列举出来，例如{北京，上海，广州}表示一个包含三个城市的集合。描述法是用集合的特性来描述集合中的元素，例如{大于0的实数}表示一个包含所有大于0的实数的集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集合的表示方法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根据不同的分类标准，集合可以分为不同的类型。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元素个数是否有限，集合可以分为有限集和无限集。有限集是指元素个数有限的集合，例如{1,2,3}是一个有限集。无限集是指元素个数无限的集合，例如{大于0的实数}是一个无限集。根据元素是否互异，集合可以分为离散集和连续集。离散集是指元素之间互异的集合，例如{1,2,3}是一个离散集。连续集是指元素之间可以连续变化的集合，例如{大于0的实数}是一个连续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集合的运算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表示两个集合中共有的元素组成的集合。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交集是指两个集合中共有的元素组成的集合，记作A∩B。可以通过列举两个集合中的元素，找出共有的元素，构成交集。例如，集合A={1,2,3}和集合B={2,3,4}的交集为{2,3}。</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集合的交集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906" r="15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表示两个集合中所有元素组成的集合。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并集是指两个集合中所有元素组成的集合，记作A∪B。可以通过列举两个集合中的所有元素，包括重复元素，构成并集。例如，集合A={1,2,3}和集合B={2,3,4}的并集为{1,2,3,4}。</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集合的并集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表示属于全集但不属于某个特定集合的元素组成的集合。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补集是指全集中不属于某个特定集合的所有元素组成的集合，记作A'或∁UA。可以通过列举全集中的所有元素，排除特定集合中的元素，构成补集。例如，全集U={1,2,3,4}，集合A={1,2,3}的补集为{4}。</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集合的补集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表示属于某个特定集合但不属于另一个特定集合的元素组成的集合。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差集是指属于某个特定集合但不属于另一个特定集合的所有元素组成的集合，记作A−B。可以通过列举第一个集合中的所有元素，排除第二个集合中的元素，构成差集。例如，集合A={1,2,3}和集合B={2,3,4}的差集为{1}。</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集合的差集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集合的性质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https://d.book118.com/315233340001011044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2024-09-06T03:03:01.776</cp:lastPrinted>
  <dcterms:created xsi:type="dcterms:W3CDTF">2024-09-05T19:03:01Z</dcterms:created>
  <dcterms:modified xsi:type="dcterms:W3CDTF">2024-09-05T19:03:03Z</dcterms:modified>
</cp:coreProperties>
</file>