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0A54F-FE12-4908-A4B7-912FBCE40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ABAB1-1529-4A3D-94CE-F91DB7A27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B4E56-2E70-4829-A113-40F7BA50B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77796-0BD2-4792-AC1F-5CECDD3F1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519CE3-1BC3-406D-9557-BC8C91FD8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B460A5-E5C0-4872-89A3-7C7D5EBE4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3F4846-826C-485A-971F-8EBCD47DB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5C2B2-BA5E-494D-95E6-3B5E050A1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43458-0B73-4DBE-B6BB-1D79EA84A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15D79-750D-44FB-A85F-3598254BA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43CA1-8DAD-47B2-BE23-3EA50D402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3401131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预防流感大学视频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流感的基本知识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流感疫情的应对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流感的基本知识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体温升高，可能伴随寒战和出汗。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流感的症状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咳嗽频繁，可能带有痰液。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喉咙红肿、疼痛。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全身肌肉疼痛，尤其是背部和腿部。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肌肉疼痛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感到极度疲劳和虚弱。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头痛剧烈，可能伴随颈部僵硬。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通过咳嗽、打喷嚏或说话时产生的飞沫传播。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125" r="12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通过接触被病毒污染的物品或表面，然后再触摸自己的口、鼻或眼睛传播。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病毒在空气中长时间悬浮，易感者在没有防护措施的情况下吸入病毒可被感染。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96" b="19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流感并发症严重，可能导致肺炎、心脏疾病等。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流感病毒会影响人体的免疫系统，使身体虚弱，容易感染其他疾病，甚至可能导致死亡。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流感大流行会对社会经济产生巨大影响，包括医疗费用、生产力的下降等。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流感的传播会导致社会恐慌和不稳定，影响人们的生活和工作。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流感的影响和危害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勤洗手、避免触摸口鼻眼等易感染部位、咳嗽或打喷嚏时用纸巾遮住口鼻等。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尽量减少与流感患者的接触，如有必要，应佩戴口罩。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避免接触病人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每年接种流感疫苗，以增强免疫力。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保持均衡饮食，多吃蔬菜水果，增强身体抵抗力。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预防流感的方法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预防流感可以降低自己患病的风险，减轻病情严重程度，缩短病程。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保护自己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避免将病毒传染给家人，特别是儿童、老年人、身体虚弱者等高危人群。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保护家人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降低流感的传播速度，减轻医疗系统的负担。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保护社区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预防流感的益处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国家使命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政府应加强宣传教育，提高公众对流感的认知和预防意识，加强疫苗研发和生产，保障疫苗供应。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每个人都有责任保护自己和他人免受流感的侵害，遵守预防措施，积极接种疫苗。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社会义务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在流感高发季节，应积极参与社区防控工作，提供必要的支持和帮助。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预防流感的社会责任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勤洗手：经常用肥皂和流动水洗手，或者使用含有至少60%酒精的手部消毒液。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咳嗽和打喷嚏时用纸巾遮住口鼻，或者弯曲手肘，使纸巾彻底扔进封闭的垃圾桶。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避免触摸眼睛、鼻子和口部，尤其在未洗手的情况下。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https://d.book118.com/315234011310011034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2024-08-30T13:24:45.978</cp:lastPrinted>
  <dcterms:created xsi:type="dcterms:W3CDTF">2024-08-30T05:24:45Z</dcterms:created>
  <dcterms:modified xsi:type="dcterms:W3CDTF">2024-08-30T05:24:48Z</dcterms:modified>
</cp:coreProperties>
</file>