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8E187-90AA-4757-86F7-35CF233E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64EA3-39B1-4655-9C21-DAB4C643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5E240-983F-4778-AAF8-68C5C484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A12E8-96FB-4812-BF1C-9E9F25C60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1A4DD-37F0-42EF-BFEE-E3834BED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BA7BD-A5E3-4D1D-BA14-605ABBC6B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9232D-C2CB-4D36-ADE2-9B3914B5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27B97-316A-40A0-93AB-F8F25353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7C810-341B-4E0F-83B0-50129E28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7133B-FB23-4F7C-A04D-8CD70827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1CA19-5C5B-44E9-8A19-B70723247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34122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手术室护理个人月工作总结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本月工作完成情况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下一步工作计划与改进措施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688" b="668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通过反思本月工作表现，总结经验教训，明确个人职业发展方向和目标，提高自身专业素养和技能水平。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提高手术室护理质量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通过总结本月工作，发现问题和不足，提出改进措施，从而提高手术室护理质量，保障患者安全。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38" r="255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包括手术台次、患者数量、手术类型等数据的统计和分析。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本月手术室护理工作量及完成情况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包括消毒隔离、无菌操作、器械准备等方面的质量监控和改进措施。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手术室护理质量管理情况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包括与医生、麻醉师、其他护士之间的沟通和协作情况，以及团队氛围和凝聚力的建设。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手术室护理团队协作情况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包括本月个人在手术室护理工作中的表现、学习和成长情况，以及需要改进和提高的方面。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个人工作表现和成长情况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本月工作完成情况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在手术前后，严格遵守手术安全核查制度，确保手术患者、手术部位及术式的正确性。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根据手术需要，熟练掌握各种手术器械的使用，积极配合手术医生，确保手术的顺利进行。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在手术过程中，密切关注患者的生命体征变化，做好心理护理和疼痛管理，提高患者的舒适度。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手术配合及护理情况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器械清洗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手术结束后，及时对手术器械进行清洗，去除血渍、组织残留等污染物，确保器械的清洁度。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清洗后的器械进行严格的消毒处理，采用高压蒸汽、化学浸泡等方法，确保消毒效果达到标准。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消毒记录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详细记录器械清洗消毒的过程和结果，建立可追溯的档案，便于管理和监督。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器械清洗消毒情况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根据手术室药品使用需求，制定合理的采购计划，确保药品的供应及时、充足。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药品按照分类、分区的原则进行存储，避免混淆和过期现象的发生。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在手术过程中，根据医嘱正确使用药品，严密观察患者的用药反应，确保用药安全。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药品管理及使用情况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定期对手术室进行清洁和消毒，保持环境整洁、空气流通，降低感染风险。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严格遵守无菌操作规范，确保手术过程中的无菌状态，防止手术部位感染。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定期对手术室进行微生物监测，及时发现并处理潜在的感染源，保障患者安全。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通过不断学习和实践，本月我能够熟练配合医生完成各类手术，准确传递器械，确保手术过程顺利进行。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熟练掌握手术步骤和器械使用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在手术过程中，我积极与医生、麻醉师及护士同仁沟通，确保信息传递无误，提高团队协作效率。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在手术配合中，我始终关注患者的安全，注意保持手术区域整洁，避免器械或敷料遗留体内等不良事件的发生。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高质量完成手术配合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有效提升器械清洗消毒效率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优化清洗消毒流程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通过对现有清洗消毒流程进行分析和改进，我提高了清洗消毒效率，缩短了器械处理时间。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引进先进清洗消毒设备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在医院的支持下，我们引进了先进的清洗消毒设备，提高了清洗消毒质量，降低了器械损坏率。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培训指导护理人员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作为手术室护理骨干，我还对本科室护理人员进行了清洗消毒操作培训，提高了团队整体的操作水平。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准确核对药品信息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在使用药品前，我始终认真核对药品名称、剂量、用法等信息，避免用药差错的发生。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及时上报药品不良事件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在发现药品不良事件时，我能够迅速采取措施并上报相关部门，确保问题得到及时处理。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严格执行药品管理制度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我严格遵守手术室药品管理制度，对药品进行分类存放、定期检查和记录，确保药品安全有效。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药品管理规范，无差错发生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https://d.book118.com/315234122333011114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2024-09-22T06:15:44.702</cp:lastPrinted>
  <dcterms:created xsi:type="dcterms:W3CDTF">2024-09-21T22:15:44Z</dcterms:created>
  <dcterms:modified xsi:type="dcterms:W3CDTF">2024-09-21T22:15:46Z</dcterms:modified>
</cp:coreProperties>
</file>