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83D90-7110-42D2-BC18-465CEC45E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0940B-73A8-4456-9E97-CAE2E82B4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1EE41-6561-478F-BAB8-F12A7203C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D83F0-F78C-4AA8-B6E9-165B4ABEA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54F4AB-0C91-48FB-A437-4AD27B88B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50CFDE-843A-4F0F-8FD3-F53148490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7CE641-8A7F-42DC-81C1-08EB7AF2C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5FDE0-FD49-4757-B888-04E3C8AA5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F9A4A-E7C0-4C18-BB44-D3C02AF2E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F7A51-668C-4776-8BD4-9012F24AC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0D574-BD9C-4E11-996F-209A460E7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4012002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樊钢分析报告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樊钢背景介绍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樊钢经营现状分析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樊钢行业趋势分析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樊钢内部优势与劣势分析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樊钢外部机会与威胁分析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樊钢未来发展战略建议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樊钢背景介绍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公司成立背景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响应国家政策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樊钢成立之初，正值国家大力推行钢铁行业整合与优化的时期，公司积极响应国家政策，致力于成为行业内的佼佼者。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地域资源优势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樊钢所在地拥有丰富的铁矿资源和便捷的交通条件，为公司的成立和发展提供了得天独厚的优势。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创始人的行业经验和资源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樊钢的创始人拥有丰富的钢铁行业经验和资源，能够准确把握市场脉搏，为公司的发展提供有力的支持。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樊钢主要生产各类钢材，包括钢板、钢管、钢轨等，广泛应用于建筑、机械、汽车等领域。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钢材生产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钢材加工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钢铁贸易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除了生产钢材外，樊钢还提供钢材加工服务，如切割、折弯、焊接等，满足客户多样化的需求。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樊钢积极开展钢铁贸易业务，与国内外众多钢铁企业和下游客户建立了长期稳定的合作关系。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主营业务及产品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经过多年的发展，樊钢在钢材生产和加工领域已经占据了较大的市场份额，成为行业内的知名品牌。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竞争地位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樊钢凭借优质的产品和服务，在激烈的市场竞争中脱颖而出，赢得了众多客户的信赖和支持。同时，公司还不断加强技术创新和品牌建设，提升核心竞争力，进一步巩固了市场地位。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市场份额与竞争地位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樊钢经营现状分析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樊钢的资产负债率保持在合理范围内，表明其财务风险可控，具备稳健的偿债能力。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近年来，樊钢的营业收入呈现稳步增长趋势，主要得益于其强大的生产能力和市场拓展能力。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樊钢的净利润率保持在行业较高水平，显示出其较强的盈利能力和经营效率。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樊钢拥有先进的生产线和高端设备，能够实现高效、稳定的生产，确保产品质量。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生产线及设备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公司注重技术研发和创新，不断引进新技术、新工艺，提高生产效率和产品竞争力。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樊钢严格遵守国家环保法规，采取一系列环保措施，降低生产过程中的污染排放。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销售渠道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樊钢的销售渠道多样化，包括直销、代理、电子商务等，能够满足不同客户的需求。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市场占有率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樊钢在钢铁行业中具有较高的市场占有率，品牌影响力逐渐提升。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国际市场拓展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公司积极拓展国际市场，参与国际竞争与合作，提高国际知名度。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销售渠道及市场拓展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樊钢行业趋势分析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国家出台一系列政策，严格控制新增钢铁产能，推动行业兼并重组，提高产业集中度。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钢铁产能调整政策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随着环保要求的日益严格，钢铁企业需要加大环保投入，实现超低排放和绿色生产。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国家调整钢铁产品进出口政策，鼓励高端钢材出口，限制低端钢材出口。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进出口政策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行业政策环境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随着国家基础设施建设的推进，对钢铁产品的需求保持稳定增长。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制造业是钢铁产品的主要消费领域，其需求受到国内外经济形势、产业升级等因素的影响。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新兴领域需求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新能源汽车、风电、核电等新兴领域的发展，对高品质、特殊性能的钢铁产品产生新的需求。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https://d.book118.com/315240120022011124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2024-09-28T05:57:53.478</cp:lastPrinted>
  <dcterms:created xsi:type="dcterms:W3CDTF">2024-09-27T21:57:53Z</dcterms:created>
  <dcterms:modified xsi:type="dcterms:W3CDTF">2024-09-27T21:57:55Z</dcterms:modified>
</cp:coreProperties>
</file>