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67B82-8E7B-4D52-B170-9F577EF55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93D07-564E-49BF-8158-49B78ECA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20699-1A97-4AA3-8347-AB6599FC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1B393-5D18-4366-AF1E-2108D233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1B40EC-165F-40A7-A97A-285AE8E81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C665E-0795-41D0-B783-627C57797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AFC3B-8A83-4FF2-B8F7-0A0B7160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98F93-F23A-4D1B-86E6-8ABD17472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72849-BEE0-4D12-8054-B79F287B5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45EE0-FBDF-48DA-BB77-5339A9F54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4E309-098E-43CF-B229-998CD803D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41304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如何预防诺如病毒感染性腹泻班会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诺如病毒感染性腹泻概述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预防诺如病毒感染性腹泻的重要性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预防诺如病毒感染性腹泻的措施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学校预防诺如病毒感染性腹泻的措施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家庭预防诺如病毒感染性腹泻的措施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总结与展望未来预防工作方向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诺如病毒感染性腹泻概述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50" r="27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25" r="289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诺如病毒感染性腹泻是由诺如病毒引起的急性肠道传染病。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主要症状包括恶心、呕吐、腹痛、腹泻、发热等。可能伴有头痛、寒战、肌肉酸痛等全身症状。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主要通过食物、水或与感染者接触传播。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人群普遍易感，但儿童、老年人、免疫功能低下者更容易出现严重症状。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诺如病毒感染可能导致严重的脱水、电解质失衡，甚至危及生命。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对社会和经济造成一定影响，如学校和社区停课、公共场所关闭等，导致社会不稳定和经济损失。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危害与影响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预防诺如病毒感染性腹泻的重要性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92" r="27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通过预防诺如病毒感染性腹泻，可以避免个人因感染而出现恶心、呕吐、腹泻、发热等症状，保护个人身体健康。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诺如病毒感染性腹泻是一种常见的肠道传染病，其症状包括恶心、呕吐、腹泻、发热等，给患者带来很大的不适感。预防该疾病可以减少患者的不适感，提高生活质量。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减少不适感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保护个人健康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控制疫情扩散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诺如病毒感染性腹泻是一种高度传染性的疾病，通过预防措施可以有效地控制疫情的扩散，减少感染人数。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维护公共卫生安全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诺如病毒感染性腹泻的传播不仅危害个人健康，还会对公共卫生安全造成威胁。预防该疾病可以减少病毒的传播，维护公共卫生安全。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减少传播风险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减少社会恐慌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诺如病毒感染性腹泻的爆发会引起社会恐慌，对社会稳定造成不良影响。通过预防措施可以有效地减少社会恐慌，维护社会稳定。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保障经济发展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诺如病毒感染性腹泻的爆发会对经济发展造成不良影响，通过预防措施可以有效地保障经济发展。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https://d.book118.com/315241304003011041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2024-09-01T10:00:27.061</cp:lastPrinted>
  <dcterms:created xsi:type="dcterms:W3CDTF">2024-09-01T02:00:27Z</dcterms:created>
  <dcterms:modified xsi:type="dcterms:W3CDTF">2024-09-01T02:00:29Z</dcterms:modified>
</cp:coreProperties>
</file>