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C8F12-CA08-4AFE-8003-35CC61B2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49D1C-131D-4C09-B6DD-19341B73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AFF87-92E9-48D3-B96D-52974CCF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D8335-AD45-449E-B29D-FD5FAEADE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9043B-CD5C-4712-B783-F06878FD0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263BD-F735-4617-B9FD-36C9F079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CA831-7419-4AAE-8906-8A37BD84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D4B29-8DD5-4166-AE6C-4A5D9C3BC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04FD0-EDE0-40D2-835A-9FBFD7CA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D5D3C-5437-4CD8-A5B1-DBBC8453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4DA2A-A214-4E22-B192-E33E1717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2122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小学操作人员安全培训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校园安全操作规范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个人防护与卫生习惯养成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校园欺凌防范与心理健康关怀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在任何情况下，保障人身安全始终是最重要的。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安全是首要任务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注重事先防范，通过安全措施和操作规程降低事故发生的可能性。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在追求工作效率的同时，不忘安全，确保工作过程中的安全可控。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安全与效率并重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安全第一理念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261" b="162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严格遵守安全规定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操作人员必须遵守学校及所在部门制定的各项安全规章制度。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认真执行操作规程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按照规定的步骤和程序进行操作，严禁违章操作。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接受安全检查和监督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自觉接受学校和相关部门的安全检查和监督，及时整改存在的问题。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学会识别工作环境中可能存在的危险因素，如设备故障、化学品泄漏等。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及时报告和处理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熟悉并掌握针对不同危险情况的应急处理措施，如火灾逃生、触电急救等。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发现危险情况或安全隐患时，应立即报告并采取相应措施进行处理。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危险预知与应对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防止拥挤与推搡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教育学生避免在走廊和教室门口拥挤、推搡，防止发生意外摔倒或踩踏事件。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禁止攀爬与跳跃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严禁学生在走廊或教室窗户上攀爬、跳跃，防止高空坠落事故。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安全出口与疏散通道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确保教室和走廊的安全出口畅通无阻，标识清晰，以便在紧急情况下快速疏散。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教室及走廊安全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指导学生正确使用体育器材，避免因使用不当导致的伤害事故。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运动器材使用安全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强调体育活动前的热身和拉伸运动的重要性，降低运动损伤风险。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热身与拉伸运动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确保学生在进行体育活动时佩戴适当的安全防护装备，并掌握基本的救助技能。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安全防护与救助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体育活动安全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63" b="1506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实验器材使用安全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教授学生正确使用实验器材，避免因操作不当导致的危险。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化学药品管理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严格管理实验室化学药品，确保学生了解药品的危险性并遵守使用规定。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安全防护与应急处理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要求学生在进行实验时佩戴安全防护装备，并掌握基本的应急处理措施，如化学灼伤、火灾等的应对方法。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利用灭火器等工具扑灭火源，用湿毛巾捂住口鼻，低姿势逃生。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保持冷静，观察火势，选择安全逃生路线，避免使用电梯。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火灾报警与求助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熟悉火警电话，及时报警并说明详细地址和火势情况。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6333" r="2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958" b="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火灾逃生与自救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了解地震预警系统，掌握紧急避险方法，如“伏地、遮挡、手抓牢”。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地震预警与避险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保持冷静，寻找安全空间，注意防止余震伤害，积极开展自救和互救。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震后自救与互救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关注灾害信息发布，及时向有关部门求助并获得救援。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灾害信息与求助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地震等自然灾害应对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https://d.book118.com/315242122230011102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2024-09-11T15:09:36.858</cp:lastPrinted>
  <dcterms:created xsi:type="dcterms:W3CDTF">2024-09-11T07:09:36Z</dcterms:created>
  <dcterms:modified xsi:type="dcterms:W3CDTF">2024-09-11T07:09:39Z</dcterms:modified>
</cp:coreProperties>
</file>