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GMRGWS+DQUURH+ArialMT"/>
      <p:regular r:id="rId17"/>
    </p:embeddedFont>
    <p:embeddedFont>
      <p:font typeface="PCIEKP+MS-UIGothic"/>
      <p:regular r:id="rId18"/>
    </p:embeddedFont>
    <p:embeddedFont>
      <p:font typeface="HHLBNN+JJBBSV+MicrosoftYaHei"/>
      <p:regular r:id="rId19"/>
    </p:embeddedFont>
    <p:embeddedFont>
      <p:font typeface="AJVCJS+HLFWPS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53831-705B-49E3-A734-8C040A43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AE869-621E-40D1-9FC6-6DAD6677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F19C9-2318-4F48-AB79-CC75541D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67489-A1AA-4F34-A9A8-938B1E36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BB1549-0AD3-462D-837C-37DE0EFF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82770-BDBB-4484-A930-18EF9795D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0AE97-01C9-454C-A109-D21E4CA9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A6526-D4E1-4D56-98D2-61D36112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DCA2F-7AC0-454E-970C-54CBB21E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B16FF-96AF-4AA1-8C45-20E70763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A0A1-DB03-48D5-9527-4DBA6B4A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2130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4439861" cy="29780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MRGWS+DQUURH+ArialMT"/>
                <a:cs typeface="GMRGWS+DQUUR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的定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和重要性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MRGWS+DQUURH+ArialMT"/>
                <a:cs typeface="GMRGWS+DQUUR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的常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MRGWS+DQUURH+ArialMT"/>
                <a:cs typeface="GMRGWS+DQUUR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的写作技巧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MRGWS+DQUURH+ArialMT"/>
                <a:cs typeface="GMRGWS+DQUUR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示例及分析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MRGWS+DQUURH+ArialMT"/>
                <a:cs typeface="GMRGWS+DQUUR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学生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FFFFFF"/>
                </a:solidFill>
                <a:latin typeface="PCIEKP+MS-UIGothic"/>
                <a:cs typeface="PCIEKP+MS-UIGothic"/>
              </a:rPr>
              <a:t>与点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文开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文开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一个好的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吸引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者的注意力，使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者愿意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继续阅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下去。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它能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明确地表达出作者的立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点，使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文章的内容有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一个大致的了解。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一个成功的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文开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甚至可以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决定整篇文章的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好的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文开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CIEKP+MS-UIGothic"/>
                <a:cs typeface="PCIEKP+MS-UIGothic"/>
              </a:rPr>
              <a:t>引起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2000" spc="23">
                <a:solidFill>
                  <a:srgbClr val="FFFDFD"/>
                </a:solidFill>
                <a:latin typeface="PCIEKP+MS-UIGothic"/>
                <a:cs typeface="PCIEKP+MS-UIGothic"/>
              </a:rPr>
              <a:t>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2000">
                <a:solidFill>
                  <a:srgbClr val="FFFDFD"/>
                </a:solidFill>
                <a:latin typeface="PCIEKP+MS-UIGothic"/>
                <a:cs typeface="PCIEKP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CIEKP+MS-UIGothic"/>
                <a:cs typeface="PCIEKP+MS-UIGothic"/>
              </a:rPr>
              <a:t>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导论证</a:t>
            </a:r>
            <a:r>
              <a:rPr sz="2000" spc="25">
                <a:solidFill>
                  <a:srgbClr val="FFFDFD"/>
                </a:solidFill>
                <a:latin typeface="PCIEKP+MS-UIGothic"/>
                <a:cs typeface="PCIEKP+MS-UIGothic"/>
              </a:rPr>
              <a:t>思路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提出引人注目的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、引用名言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或描述生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景等方式，吸引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的注意力，使他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愿意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继续阅读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下去。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过简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述或引言，引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导读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入文章的主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，并逐步展开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述，使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者能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更好地理解作者的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思路。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CIEKP+MS-UIGothic"/>
                <a:cs typeface="PCIEKP+MS-UIGothic"/>
              </a:rPr>
              <a:t>明确主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FFFDFD"/>
                </a:solidFill>
                <a:latin typeface="PCIEKP+MS-UIGothic"/>
                <a:cs typeface="PCIEKP+MS-UIGothic"/>
              </a:rPr>
              <a:t>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2000">
                <a:solidFill>
                  <a:srgbClr val="FFFDFD"/>
                </a:solidFill>
                <a:latin typeface="PCIEKP+MS-UIGothic"/>
                <a:cs typeface="PCIEKP+MS-UIGothic"/>
              </a:rPr>
              <a:t>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在开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就明确提出文章的主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文章的内容有一个大致的了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解，并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述打下基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PCIEKP+MS-UIGothic"/>
                <a:cs typeface="PCIEK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106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头过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于平淡，缺乏吸引力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CIEKP+MS-UIGothic"/>
                <a:cs typeface="PCIEK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4250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偏离主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，无法引起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者共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PCIEKP+MS-UIGothic"/>
                <a:cs typeface="PCIEK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头语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言不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够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精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炼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，冗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文的开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头语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言不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，冗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琐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CIEKP+MS-UIGothic"/>
                <a:cs typeface="PCIEK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PCIEKP+MS-UIGothic"/>
                <a:cs typeface="PCIEK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有些作者在写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文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，开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头过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于冗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琐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，没有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明了地表达出文章的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点。一个好的开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头应该语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意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赅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让读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者能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快速理解作者的意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，开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头应该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避免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多的修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和冗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的句子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构，以免影响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体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5B80"/>
                </a:solidFill>
                <a:latin typeface="PCIEKP+MS-UIGothic"/>
                <a:cs typeface="PCIEK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106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扣主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，突出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PCIEKP+MS-UIGothic"/>
                <a:cs typeface="PCIEKP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PCIEKP+MS-UIGothic"/>
                <a:cs typeface="PCIEKP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文的开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头应该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门见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山，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明扼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要地提出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者迅速了解文章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的中心思想。避免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绕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弯子或离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万里，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PCIEKP+MS-UIGothic"/>
                <a:cs typeface="PCIEKP+MS-UIGothic"/>
              </a:rPr>
              <a:t>生困惑。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https://d.book118.com/315242130242011111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GMRGWS+DQUURH+ArialMT</vt:lpstr>
      <vt:lpstr>Times New Roman</vt:lpstr>
      <vt:lpstr>SimSun</vt:lpstr>
      <vt:lpstr>PCIEKP+MS-UIGothic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2024-09-17T15:29:57.979</cp:lastPrinted>
  <dcterms:created xsi:type="dcterms:W3CDTF">2024-09-17T07:29:58Z</dcterms:created>
  <dcterms:modified xsi:type="dcterms:W3CDTF">2024-09-17T07:29:59Z</dcterms:modified>
</cp:coreProperties>
</file>