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FC5C8F-E0E6-4F7E-9DC6-4B7185350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70196-A9ED-43D0-9E02-2EA4DE664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12FF30-83B0-4D30-8B4A-CA723D613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D6CA1B-F886-472B-A620-B0C5F9244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68957-CB26-4D53-AFAA-459F66557F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CDFBA0-31FD-4F30-9540-E7142B5873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790E78-B695-4F4B-BCAA-D1D02A2A51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EC2597-842A-41BE-82E5-196A283E9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84AE5-9557-4295-8464-E23781D35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19ED2-7348-4659-B960-0F97536E8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96504-09EB-4418-B9D5-6F50DF94D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42332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系统评价原理</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2024-01-23</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系统评价的核心原理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系统评价的方法与技术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系统评价的流程与实施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系统评价的挑战与解决方案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系统评价的应用领域与发展趋势</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系统评价概述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系统评价是对某一系统或它的子系统和组成部分进行全面综合的评价，以判断系统目标的实现程度，为决策提供依据。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系统评价的目的是为了评估系统的性能、效率、可靠性、安全性等方面的表现，以便对系统进行改进或优化。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67" r="23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系统评价为决策者提供了关于系统性能、效益和成本的全面信息，有助于做出科学、合理的决策。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决策支持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通过对系统的全面评价，可以发现系统中存在的问题和不足之处，为系统的改进和优化提供依据。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改进和优化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系统评价可以帮助企业发现生产和管理中的浪费和低效环节，从而提高系统的效率和效益。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提高效率和效益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系统评价的重要性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根据评价对象的不同，系统评价可以分为技术评价、经济评价、社会评价和环境评价等。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系统评价的内容通常包括系统的性能、效率、可靠性、安全性、经济性、社会性、环境性等方面的评估。具体内容包括但不限于以下几个方面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系统性能评估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评估系统的运行速度、响应时间、吞吐量等技术性能指标。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系统评价的分类与内容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6000" r="36000"/>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系统安全性评估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评估系统的安全机制、漏洞和风险等安全性指标，以及系统的保密性、完整性和可用性。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系统效率评估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评估系统的资源利用率、能耗等指标，以及系统的整体运行效率。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系统可靠性评估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评估系统的故障率、恢复时间等可靠性指标，以及系统的稳定性和可用性。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系统评价的分类与内容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系统经济性评估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评估系统的投资回报率、成本效益等经济性指标，以及系统的财务可持续性和经济效益。</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系统社会性评估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评估系统对社会的影响和贡献，包括就业机会、社会福利等方面的指标。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系统环境性评估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评估系统对环境的影响和可持续性，包括能源消耗、废弃物排放等方面的指标。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系统评价的分类与内容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系统评价的核心原理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整体性原理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系统是由若干相互关联、相互作用的要素组成的有机整体，系统评价应着眼于整体性能，而不是孤立地评价各个部分。</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评价过程中要考虑系统各要素之间的相互关系，以及它们对整体性能的影响。</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整体性能的优化是系统评价的重要目标，需要通过调整系统结构和参数，使整体性能达到最优。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系统具有层次性，由不同层次的子系统组成，每个子系统都有其特定的功能和结构。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系统评价应按照层次结构进行，先评价低层次的子系统，再逐步向上评价更高层次的子系统，直至对整个系统进行评价。</a:t>
            </a:r>
          </a:p>
        </p:txBody>
      </p:sp>
      <p:pic>
        <p:nvPicPr>
          <p:cNvPr id="6" name="Picture 6"/>
          <p:cNvPicPr>
            <a:picLocks noChangeAspect="1"/>
          </p:cNvPicPr>
          <p:nvPr/>
        </p:nvPicPr>
        <p:blipFill>
          <a:blip r:embed="rId2"/>
          <a:srcRect t="16479" b="1647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不同层次的子系统评价方法和指标可能不同，需要根据实际情况进行选择和设计。</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层次性原理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动态性原理</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系统是动态变化的，其性能和状态会随着时间的推移而发生变化。</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系统评价应考虑时间因素，分析系统的动态变化过程和发展趋势。</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评价过程中要关注系统的稳定性和适应性，以及系统对外界环境变化的响应能力。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综合性原理</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系统评价涉及多个方面和多个指标，需要进行综合评价。</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综合评价应采用多属性决策分析方法，将不同量纲、不同类型的指标进行归一化和加权处理。</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评价结果应以定量和定性相结合的方式呈现，以便于决策者全面了解和掌握系统情况。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系统评价的方法与技术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专家会议法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组织专家召开会议，通过讨论和协商，对系统进行评价。</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德尔菲法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采用匿名方式，征求专家意见，经过反复征询、归纳、修改，最后汇总成专家基本一致的看法。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类比法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通过与类似系统的比较，推断出评价对象的性能、优缺点等。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专家评估法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运用模糊数学中的隶属度函数、模糊关系矩阵等概念，对系统进行定量评价。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模糊数学理论</a:t>
            </a:r>
          </a:p>
        </p:txBody>
      </p:sp>
      <p:pic>
        <p:nvPicPr>
          <p:cNvPr id="5" name="Picture 5"/>
          <p:cNvPicPr>
            <a:picLocks noChangeAspect="1"/>
          </p:cNvPicPr>
          <p:nvPr/>
        </p:nvPicPr>
        <p:blipFill>
          <a:blip r:embed="rId2"/>
          <a:srcRect l="5933" r="59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考虑多种因素，通过权重分配和模糊运算，得出综合评价结果。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多因素综合评价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将模糊评价结果转换为具体得分或等级，便于理解和应用。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评价结果解释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模糊综合评价法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灰色聚类分析</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根据灰色关联度对评价对象进行聚类，形成不同等级或类别的评价结果。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灰色预测模型</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建立灰色预测模型，对系统未来发展趋势进行预测和评价。</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灰色关联分析</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通过计算各因素之间的灰色关联度，确定各因素对系统的影响程度。</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8310" r="1831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灰色系统评价法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https://d.book118.com/315242332003011114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2024-09-20T23:06:05.540</cp:lastPrinted>
  <dcterms:created xsi:type="dcterms:W3CDTF">2024-09-20T15:06:05Z</dcterms:created>
  <dcterms:modified xsi:type="dcterms:W3CDTF">2024-09-20T15:06:07Z</dcterms:modified>
</cp:coreProperties>
</file>