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23767-E6FA-4EE6-861D-AF3285941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0ED87-1457-4AE3-9EBC-09ED89255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EBD1D-9F51-4C42-8D54-A15BFA45C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B7B70-D140-407C-B463-7C27C09DF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FABBF1-A466-4EEF-8B92-2448A4F9F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A1D512-A80C-4204-B9F8-8246499AF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642D88-E66E-4066-93FD-E8BC8DB83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704CF-A449-4451-B22D-8DB5E3DEC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012EF-49C0-445E-8C3C-06B700397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A6294-4A9F-4425-8685-729D52E78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B9594-09D0-44D6-8701-88C15B3F1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43020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《介入性超声》PPT课件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介入性超声简介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介入性超声技术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介入性超声的优势与局限性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介入性超声的临床应用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介入性超声的培训与安全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介入性超声简介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介入性超声是指在实时超声的监视或引导下，完成各种穿刺活检、X线造影、抽吸、插管、注药治疗等操作，以达到诊断或治疗目的的超声技术。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具有实时、无创、无痛、无辐射等优点，能够精确定位，提高诊断准确性和治疗效果。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20世纪50年代，超声技术开始应用于医学领域，主要用于诊断。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20世纪70年代，介入性超声技术开始出现，主要用于穿刺活检和引流。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21世纪初，介入性超声技术逐渐成熟，应用范围不断扩大，成为医学领域的重要治疗手段。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腹部外科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用于妇科肿瘤、产科胎儿监护等领域的治疗和诊断。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用于肿瘤的穿刺活检、消融治疗等操作。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用于肝脏、肾脏、胰腺等实质脏器的介入治疗。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用于心脏起搏器植入、心导管检查等操作。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介入性超声技术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总结词：准确诊断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详细描述：在超声引导下进行穿刺活检，能够精确定位病变部位，提高活检的准确性和成功率，为疾病的诊断提供可靠的依据。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超声引导下穿刺活检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总结词：微创高效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详细描述：在超声引导下进行介入治疗，能够实时监测治疗过程，确保治疗的有效性和安全性，同时减少创伤和并发症，提高治疗效果。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超声引导下介入治疗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总结词：精准给药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详细描述：通过超声引导，可以将药物精确地输送到病变部位，提高药物的局部浓度，减少药物的不良反应和剂量，提高治疗效果。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超声引导下药物传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在超声引导下进行热消融治疗，能够直接作用于病变部位，破坏病变组织，实现非手术治疗的效果，为患者提供新的治疗选择。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超声引导下热消融治疗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介入性超声的优势与局限性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https://d.book118.com/315243020022011110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2024-09-15T05:43:13.240</cp:lastPrinted>
  <dcterms:created xsi:type="dcterms:W3CDTF">2024-09-14T21:43:13Z</dcterms:created>
  <dcterms:modified xsi:type="dcterms:W3CDTF">2024-09-14T21:43:15Z</dcterms:modified>
</cp:coreProperties>
</file>