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AFDE8-5C14-41B3-9075-AE81DA4A3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2F68F-100E-474C-80ED-3C3B471C4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C93BC-C9E2-41E4-93B5-A029B3BF8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29F0C-78FE-452A-A9F8-DA24F4FE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6541F-DB02-40DC-8CF1-BB5BF940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74E55-22EE-4D6A-9708-3D040A40E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62A86-6198-47C1-A647-8D5A820CE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DB3BB-A25A-4AF3-BE6F-65F89A927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5E4BD-CD20-4159-AAA8-E154DC0B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66445-40BE-48EF-A787-E2D33678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E4DCA-F83E-4D8E-992F-D6A4438DE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243141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XX-12-28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电动车保险杠项目融资计划书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项目融资需求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财务预测与回报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投资退出机制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电动车保险杠项目主要提供高品质的保险杠产品，适用于各类电动车型。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保险杠产品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附加功能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988" b="129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产品采用高强度材料制成，具有良好的抗冲击性能和耐久性，同时设计美观，符合现代审美需求。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部分保险杠产品还具备安装车载充电器、储物箱等附加功能，提升电动车的使用便利性。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该项目主要面向电动车车主、电动车配件零售商及电动车制造企业。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随着电动车市场的不断扩大，电动车保险杠市场规模也在持续增长，具有较大的市场潜力。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该项目计划在全国范围内推广，重点拓展经济发达、电动车普及率高的城市和地区。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创新设计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价格优势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完善的销售网络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产品采用高品质材料和先进的生产工艺，确保产品质量达到行业领先水平。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拥有专业的设计团队，不断推出符合市场需求的新品，保持产品在市场上的竞争力。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通过优化生产流程和降低成本，提供具有竞争力的价格，满足不同客户的需求。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建立完善的销售网络，覆盖全国主要城市和地区，提高产品的市场覆盖率。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项目融资需求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1000万元人民币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融资金额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用于扩大生产规模、提升技术研发能力、加强市场营销推广等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融资用途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预计项目投资回报率达到15%以上，具有良好的市场前景和盈利能力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回报预期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融资金额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购买新的生产线和设备，提高产能和产品质量。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扩大生产规模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加强研发团队建设，引进先进技术，提升产品技术含量和附加值。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提升技术研发能力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加大市场宣传和推广力度，提高品牌知名度和市场占有率。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加强市场营销推广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融资用途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项目预计在三年内实现盈利，并逐步扩大市场份额。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通过本次融资，将进一步提升公司在电动车保险杠领域的竞争力和市场地位。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预计项目投资回报率达到15%以上，具有良好的市场前景和盈利能力。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回报预期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根据市场需求和竞争分析，进行产品设计和功能规划。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技术可行性评估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对生产工艺、材料、技术等进行评估，确保项目的技术可行性。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研发预算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制定详细的研发预算，确保研发阶段的资金投入。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与供应商建立合作关系，确保原材料的稳定供应。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生产线建设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根据产品设计和生产规模，进行生产线布局和设备采购。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建立品质管理体系，确保产品符合相关标准和客户要求。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167" r="181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制定品牌宣传策略，提高产品知名度和市场占有率。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销售渠道建设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建立多元化的销售渠道，包括线上和线下渠道，提高产品覆盖面。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了解目标客户的需求和购买行为，为市场推广提供依据。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市场推广阶段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https://d.book118.com/315243141102011034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2024-08-29T16:05:42.009</cp:lastPrinted>
  <dcterms:created xsi:type="dcterms:W3CDTF">2024-08-29T08:05:42Z</dcterms:created>
  <dcterms:modified xsi:type="dcterms:W3CDTF">2024-08-29T08:05:44Z</dcterms:modified>
</cp:coreProperties>
</file>