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11F1C-EDD1-4F2C-B50C-0482CB381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1F626-5559-4C0A-9AF4-8D7F54812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06812-02EA-484F-85F8-405381028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5FC3E-74AE-4EB9-843D-307940D36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C776B2-D6F4-405A-8CF0-EE64D5EF8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366DEE-5200-44FE-957E-51D13BD93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12CB93-2990-4BCE-82A9-8D2247A40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3D1B3-FB74-4740-9066-8D64B725A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31F0C-193A-4807-8D0E-D7AB334A7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F5E0E-D67B-4C02-9C40-D13E7675F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2017F-653C-4DCA-B303-9149CC7ED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4403030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福建项目价值投资分析报告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市场分析与需求预测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项目建设条件与选址方案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技术方案与设备选型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福建省位于中国东南沿海，拥有得天独厚的港口资源和海上交通优势，为经济发展提供了便利条件。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福建省近年来经济发展势头强劲，GDP增速持续保持在全国前列，产业结构不断优化，新兴产业蓬勃发展。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福建省政府出台了一系列优惠政策，鼓励国内外投资者在福建投资兴业，为项目投资提供了良好的政策环境。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福建地区经济环境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项目基本情况介绍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福建某新兴产业投资项目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总投资额10亿元人民币，占地面积100亩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福建省某市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建设一个集研发、生产、销售于一体的新兴产业基地，主要生产高新技术产品。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通过投资福建项目，进一步拓展公司在国内市场的份额，提高品牌知名度。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获取优质资源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利用福建地区的地理位置优势和资源优势，获取优质原材料和劳动力资源，降低生产成本。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实现多元化发展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通过投资新兴产业项目，实现公司业务的多元化发展，提高抗风险能力。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投资目的及意义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78" r="320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本报告依据国家相关法律法规、行业标准及公司内部管理规定编制而成。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编制依据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本报告对福建项目的投资环境、市场前景、技术方案、经济效益等方面进行全面分析评估。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报告编制依据和范围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市场分析与需求预测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经济发展状况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福建省近年来经济增长迅速，特别是在制造业、服务业和高新技术产业等领域取得了显著成就。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福建省政府出台了一系列鼓励投资的政策措施，为投资者提供了良好的政策环境。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地理位置优势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福建省位于中国东南沿海，拥有得天独厚的港口和交通优势，便于开展国际贸易和合作。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在福建省内，多个行业存在具有影响力的龙头企业，如制造业的XX集团、服务业的XX公司等。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行业内主要企业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不同行业内的市场份额分布不均，部分龙头企业占据较大市场份额，但仍有众多中小企业在竞争中寻求突破。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主要竞争对手通过技术创新、品牌建设和市场拓展等手段提高竞争力，投资者需密切关注行业动态和竞争对手动向。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竞争格局与主要竞争对手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福建省内消费者需求呈现多样化、个性化特点，对产品品质和服务质量有较高要求。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随着消费升级和科技进步，客户对智能化、环保、便捷等方面的需求不断增长。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客户需求预测方法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通过市场调查、数据分析等手段，对客户需求进行定量和定性预测，为投资决策提供依据。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客户需求调查与预测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福建省内各行业正朝着智能化、绿色化、服务化等方向发展，为投资者提供了广阔的市场空间。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新兴市场机遇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随着新技术、新模式的不断涌现，福建省内涌现出一批新兴市场机遇，如新能源、新材料等领域。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投资者应关注行业发展趋势和新兴市场机遇，结合自身优势和资源条件，制定科学合理的投资策略。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市场发展趋势及机遇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项目建设条件与选址方案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福建省水资源丰富，拥有众多河流、湖泊和水库，为项目建设和运营提供了可靠的水资源保障。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福建省土地资源丰富，山地、丘陵、平原等地形多样，为不同类型项目的建设提供了土地保障。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气候条件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福建省位于中国东南部，属于亚热带季风气候，温暖湿润，四季分明，雨量充沛，为项目建设提供了良好的气候条件。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自然资源条件分析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福建省交通基础设施完善，公路、铁路、航空和水运等交通网络发达，为项目建设和物流运输提供了便利。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交通基础设施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福建省能源供应充足，电力、天然气等能源基础设施完善，能够满足项目建设和运营的能源需求。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能源基础设施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福建省通讯基础设施先进，光纤、宽带等通讯网络覆盖广泛，为项目建设和信息化应用提供了支持。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通讯基础设施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基础设施条件分析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人才储备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福建省教育资源丰富，拥有众多高等院校和科研机构，为项目建设提供了充足的人才储备。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福建省劳动力资源丰富，人口素质较高，劳动力成本相对较低，为项目建设提供了稳定的劳动力保障。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产业工人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福建省拥有一定数量的产业工人和熟练工人，能够满足项目建设对技能型劳动力的需求。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人力资源条件分析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选址方案比较与选择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位于城市中心的选址方案，具有完善的市政设施和便捷的生活配套，有利于项目的高品质建设和品牌形象提升。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位于沿海地区的选址方案，具有便捷的交通条件和良好的产业基础，有利于项目的快速发展和市场拓展。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位于内陆地区的选址方案，具有较低的土地成本和丰富的自然资源，有利于项目的长期发展和成本控制。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技术方案与设备选型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本项目采用先进的生产工艺和技术路线，包括原料预处理、反应过程控制、产品分离纯化等关键步骤，确保产品质量和生产效率。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工艺流程设计合理，包括原料投料、反应釜操作、中间品检测、产品提纯等环节，实现自动化控制和连续化生产，降低人工成本和操作难度。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技术路线及工艺流程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关键设备选型及配置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关键设备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选用国际知名品牌的高性能设备，如反应釜、分离器、纯化设备等，确保设备运行稳定、安全可靠。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根据工艺流程和生产需求，合理配置设备数量和规格，实现生产线的平衡和高效运行。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采用先进的催化剂技术和新型反应工艺，提高产品收率和选择性；引入智能化控制系统，实现生产过程的自动化和精细化管理。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本项目技术成熟度高，具有自主知识产权；所采用的技术在国际上处于领先地位，具有显著的技术优势和市场竞争力。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技术创新点与优势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https://d.book118.com/315244030304011123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2024-09-27T18:33:29.839</cp:lastPrinted>
  <dcterms:created xsi:type="dcterms:W3CDTF">2024-09-27T10:33:29Z</dcterms:created>
  <dcterms:modified xsi:type="dcterms:W3CDTF">2024-09-27T10:33:32Z</dcterms:modified>
</cp:coreProperties>
</file>