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9163E2-4F7D-4402-8E7E-623314819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5D1B3-6AE6-4906-B6FC-2157AE1E7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AD0EBF-E14C-41F8-9605-5E68111B1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A224F2-4CAD-4505-BC6C-6B3122240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097B50-7F4E-436D-B7DE-B014597B3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71E7C0-BED4-4DB7-9DC1-42798A1DF2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8C5F63-FCB4-4D57-B22A-BB4F8A6306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5EC85E-8DED-4F18-9A20-AF898FA5B4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970E40-CC8B-4075-AF2A-846DFD8EE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650766-E847-4011-8BCC-1944D15D8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7E5CC-53C3-4915-A44D-0938E253C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3001000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量工程可靠性工程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可靠性设计技术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可靠性试验与评估方法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可靠性管理策略与实践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案例分析：成功实施可靠性工程的经验与教训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可靠性工程概述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可靠性工程是一种系统性的方法，旨在确保产品或系统在规定条件下和规定时间内能够完成规定功能，同时降低故障率和维修成本。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可靠性工程定义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现代工业和科技的发展，产品或系统的复杂性不断增加，对可靠性的要求也越来越高。可靠性工程通过分析和优化产品或系统的设计、制造、测试和使用等各个环节，提高产品的质量和可靠性，降低故障率和维修成本，从而增强企业的竞争力和市场地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可靠性工程定义与重要性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125" r="15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初期阶段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20世纪初，随着工业革命的推进和大规模生产的出现，人们开始关注产品的质量和可靠性问题。此时，可靠性工程主要关注产品的耐久性和稳定性。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20世纪中期，随着军事和航空航天领域的发展，对产品的可靠性要求越来越高。此时，可靠性工程开始关注产品的故障分析和预防、维修性和保障性等方面。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20世纪末至今，随着计算机技术和信息技术的飞速发展，可靠性工程进入了一个新的发展阶段。此时，可靠性工程不仅关注产品的硬件可靠性，还关注软件的可靠性和系统的整体可靠性。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可靠性工程发展历程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军事领域</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军事装备和武器系统对可靠性的要求非常高，因为一旦出现故障或失效，就可能导致严重的后果。因此，军事领域是可靠性工程应用的重要领域之一。</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汽车工业</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随着汽车技术的不断发展和消费者对汽车安全性和舒适性的要求不断提高，汽车工业对可靠性的要求也越来越高。因此，汽车工业也是可靠性工程应用的重要领域之一。</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电子工业</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电子产品在现代社会中无处不在，其可靠性直接影响到人们的生活和工作。因此，电子工业也是可靠性工程应用的重要领域之一。</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航空航天领域</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航空航天器需要在极端的环境下工作，对可靠性的要求非常高。因此，航空航天领域也是可靠性工程应用的重要领域之一。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可靠性工程应用领域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可靠性分析方法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故障模式与影响分析（FMEA）</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FMEA是一种系统性的方法，用于识别、评估和优先处理产品或过程中潜在的故障模式及其对系统性能的影响。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目的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通过预防潜在故障的发生，提高产品或过程的可靠性和安全性。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实施步骤</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包括定义范围、收集信息、识别故障模式、评估影响和严重度、确定风险优先数（RPN）以及制定预防和纠正措施。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通过识别导致系统故障的各种可能原因及其组合，为改进设计和制定维修策略提供依据。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实施步骤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包括定义顶事件、构建故障树、评估底事件概率、计算顶事件发生概率以及进行重要度分析。</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FTA是一种图形化的演绎分析方法，用于表示系统不希望发生的事件（顶事件）与其直接和间接原因之间的逻辑关系。</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故障树分析（FTA）</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ETA是一种图形化的归纳分析方法，用于表示初始事件发生后可能导致的各种后续事件及其结果。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实施步骤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3" r="29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通过预测初始事件可能导致的各种后果及其概率，为制定应急计划和风险管理策略提供依据。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包括定义初始事件、构建事件树、评估后续事件概率和结果以及进行风险分析。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事件树分析（ETA）</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实施步骤</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包括确定系统组成部分、构建可靠性框图、计算系统可靠度以及进行敏感性分析。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RBD是一种图形化的建模方法，用于表示系统各组成部分之间的逻辑关系和可靠性特征。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通过简化系统结构，突出关键部分和薄弱环节，为系统可靠性评估和维修策略制定提供依据。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可靠性框图分析（RBD）</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可靠性设计技术</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通过增加系统组件或资源的数量，提高系统可靠性，确保在部分组件失效时，系统仍能正常工作。</a:t>
            </a:r>
          </a:p>
        </p:txBody>
      </p:sp>
      <p:pic>
        <p:nvPicPr>
          <p:cNvPr id="4" name="Picture 4"/>
          <p:cNvPicPr>
            <a:picLocks noChangeAspect="1"/>
          </p:cNvPicPr>
          <p:nvPr/>
        </p:nvPicPr>
        <p:blipFill>
          <a:blip r:embed="rId2"/>
          <a:srcRect l="5933" r="59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458" r="11458"/>
          <a:stretch>
            <a:fillRect/>
          </a:stretch>
        </p:blipFill>
        <p:spPr>
          <a:xfrm>
            <a:off x="5168347"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冗余设计概念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包括硬件冗余、软件冗余、信息冗余等。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冗余类型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在满足系统性能要求的前提下，合理确定冗余度，实现系统可靠性与经济性的平衡。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冗余设计原则</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冗余设计技术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通过设计使系统在出现故障时仍能继续运行，并尽可能减少故障对系统性能的影响。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容错设计概念</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包括故障检测、故障隔离、故障恢复等。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容错技术分类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在系统设计阶段考虑各种可能的故障模式，制定相应的容错策略，确保系统的高可靠性。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容错设计原则</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容错设计技术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53" r="715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降额设计概念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通过降低组件的工作应力或负荷，提高其可靠性，延长使用寿命。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降额设计原则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根据组件的特性和实际工作条件，合理确定降额因子，确保组件在降额后的工作应力在安全范围内。</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降额设计应用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广泛应用于电子、机械、航空航天等领域，提高产品或系统的可靠性。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降额设计技术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https://d.book118.com/315300100021011102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2024-09-10T21:00:52.498</cp:lastPrinted>
  <dcterms:created xsi:type="dcterms:W3CDTF">2024-09-10T13:00:52Z</dcterms:created>
  <dcterms:modified xsi:type="dcterms:W3CDTF">2024-09-10T13:00:54Z</dcterms:modified>
</cp:coreProperties>
</file>