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79BB6E-32CE-4429-BD5A-2D353DB7F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6B8E24-059F-4779-B10F-AC7EA2E836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F9F00E-A6FE-43EE-9F84-9BF8C4064D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CDE1B2-FB36-4041-9F0C-B8BC930C03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55E9E6-FABF-4AEC-A950-44C51C1C7E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24A878-5473-420C-98ED-60F84B6C67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4C60CC-AF9A-4452-8832-EAD16F5DDE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AA9362-5601-43F2-82C6-582410238F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B73BA0-7789-4ED6-9EBF-B8C61ABDC6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63D505-47E0-48D8-A038-50B678E657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E62AFD-73F5-48A5-96C8-6D3AEA109A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30030404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课程信息服务可行性方案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项目背景</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可行性分析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目标市场与用户需求</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服务内容与功能规划</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商业模式与盈利途径</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实施计划与时间表</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风险评估与应对策略</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预期成果与投资回报</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项目背景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随着教育观念的转变，家长和学生对于课程的需求越来越多样化，不仅限于传统的学科课程，还涉及到艺术、体育、科技等多个领域。</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多样化课程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现代教育注重学生的个性化发展，家长和学生希望获得更加符合自身特点和需求的课程和学习计划。</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个性化学习</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在快节奏的社会环境下，家长和学生追求高效的学习方式，希望通过科学的学习安排和优质的教学资源来提高学习效果。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高效学习</a:t>
            </a:r>
          </a:p>
        </p:txBody>
      </p:sp>
      <p:pic>
        <p:nvPicPr>
          <p:cNvPr id="9" name="Picture 9"/>
          <p:cNvPicPr>
            <a:picLocks noChangeAspect="1"/>
          </p:cNvPicPr>
          <p:nvPr/>
        </p:nvPicPr>
        <p:blipFill>
          <a:blip r:embed="rId2"/>
          <a:srcRect l="15381" r="15381"/>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当前教育市场的需求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资源整合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课程信息服务可以将各类优质教育资源进行整合，为家长和学生提供一站式的学习解决方案。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促进教育公平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通过课程信息服务，可以让更多人享受到优质的教育资源，促进教育的公平和普及。</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信息透明度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提供课程信息服务能够让家长和学生更加全面地了解课程内容和教学质量，从而做出更加明智的选择。</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课程信息服务的重要性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24" r="12524"/>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随着移动互联网的普及，越来越多的家长和学生通过移动设备获取课程信息和服务，未来的课程信息服务将更加注重移动端的用户体验。</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移动化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利用大数据和人工智能技术对课程信息进行分析和处理，能够为家长和学生提供更加精准的推荐和服务。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以社区为平台，将有相同学习需求的家长和学生聚集在一起，形成学习共同体，提高学习效果和交流体验。</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社区化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课程信息服务的发展趋势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可行性分析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476" r="1247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技术风险与对策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可能面临技术更新迅速、数据安全等风险，应持续关注技术发展，加强数据安全保护。</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现有技术条件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当前信息技术和网络技术已经相当成熟，可以支持课程信息服务的实施。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技术实现方式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通过开发课程信息服务平台，整合线上线下资源，实现课程信息的发布、查询、推荐等功能。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技术可行性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投资成本</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开发、运营课程信息服务平台需要一定的资金投入，包括设备购置、软件开发、人员培训等。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收益来源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可以通过广告投放、课程推广、付费查询等方式获得收益。</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经济效益评估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根据市场规模、用户规模、收益预期等因素进行经济效益评估，判断项目的经济可行性。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经济可行性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随着教育市场的不断发展，用户对课程信息的需求日益增长，因此项目具有较大的市场潜力。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社会需求</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项目实施有助于提高教育资源的利用效率，促进教育公平，具有积极的社会意义。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社会影响</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项目应充分考虑用户需求和使用习惯，提高服务质量，以获得社会的广泛认可和接受。</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社会接受度</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社会可行性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目标市场与用户需求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高等教育机构</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提供课程信息、教师资料、课程安排等服务，满足高校日常管理需求。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在校学生</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提供选课指导、成绩查询、课程推荐等服务，帮助学生更好地规划学习。</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培训机构</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提供培训课程信息、教师资料、课程安排等服务，满足培训机构的管理需求。</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476" r="12476"/>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625" r="1462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实时性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便捷性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个性化</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安全性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用户需求分析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用户需要获取最新、最准确的课程信息。</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用户需要根据自身需求定制个性化的课程推荐和信息服务。</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用户需要一个易于使用、操作简便的平台或工具。</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用户需要确保个人信息和数据的安全，避免泄露和滥用。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市场竞争情况</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当前市场上已有一些课程信息服务提供商，但市场空间仍然较大，通过提供优质的服务和个性化的解决方案，有望在竞争中脱颖而出。</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高等教育市场规模</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随着高等教育普及率的提高，高等教育市场规模不断扩大，对课程信息服务的需求也随之增加。</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在校学生数量</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随着在校学生数量的增加，对课程信息服务的需求也将相应增长。</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培训机构数量</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随着培训市场的繁荣，培训机构数量不断增加，对课程信息服务的需求也将相应增长。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市场容量预测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04</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服务内容与功能规划</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分类检索</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提供课程分类检索功能，方便用户快速定位所需课程。</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实时更新</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确保课程信息及时更新，为用户提供最新、最准确的课程资讯。</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提供全面的课程信息</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包括课程名称、授课教师、课程简介、授课时间、地点、学分等。</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1997" r="11997"/>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在线课程信息查询</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5381" r="15381"/>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个性化推荐</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允许用户根据需求，自行定制关注的课程列表，便于随时查看。</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定制课程列表</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动态调整推荐</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根据用户反馈和课程更新情况，动态调整推荐列表，提高推荐准确率。</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根据用户的学习兴趣、历史查询记录等信息，为用户推荐合适的课程。</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课程推荐与定制</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提供在线评价功能，允许用户对已选或已修课程进行评分和评论。</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在线评价</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收集用户对课程的意见和建议，为课程改进提供参考依据。</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反馈收集</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对评价数据进行统计和分析，以图表等形式展示课程受欢迎程度和教学质量。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评价数据分析</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课程评价与反馈</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https://d.book118.com/315300304043011104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2024-09-13T21:35:06.223</cp:lastPrinted>
  <dcterms:created xsi:type="dcterms:W3CDTF">2024-09-13T13:35:06Z</dcterms:created>
  <dcterms:modified xsi:type="dcterms:W3CDTF">2024-09-13T13:35:08Z</dcterms:modified>
</cp:coreProperties>
</file>