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2974E3-46A0-4234-A475-198B2FD4E3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A77733-ECBE-4ECE-99DD-C4A80BA2BC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BC186E-61A6-4749-ACCC-A0B74DC938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7349C3-54A3-4687-8984-F5A025BF99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9966485-CE03-4A12-B1EE-474BB746B2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02E83AE-7C0E-4632-AEC9-33F7B52F87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130FE37-7877-4854-97C8-F6B4F66BC3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18A26F-0686-4EF5-AF04-F920850269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8FECEB-5A79-4234-8F08-52B77423D9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4C34A0-BC64-4DD5-838B-9B3C9568E5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875C56-2A35-46E5-9D09-1BF0362455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5301120133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名篇名句默写答案课件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默写技巧介绍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名篇名句默写常见问题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名篇名句默写实例解析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名篇名句默写练习题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名篇名句默写答案解析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默写技巧介绍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通过理解名篇名句的含义和背景来加深记忆。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在默写之前，先深入理解名篇名句的含义和背景，包括作者的时代背景、写作意图、名句的内涵等。通过理解这些信息，可以更好地记忆名句，避免死记硬背。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理解记忆法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将名篇名句中的关键词或难点编成口诀或歌谣来辅助记忆。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对于一些难以记忆的名篇名句，可以将关键词或难点编成口诀或歌谣，通过押韵、节奏等手段来帮助记忆。这种方法可以减轻记忆负担，提高记忆效率。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口诀记忆法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将名篇名句放入具体的语境中，通过上下文来记忆。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将名篇名句放入具体的语境中，通过上下文来理解记忆。这种方法可以更好地理解名句的含义和用法，加深记忆效果。同时，在实际运用中也能够更加自然地运用名句。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语境记忆法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名篇名句默写常见问题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错别字是学生在默写名篇名句时常见的问题之一，往往由于字形相似或意义混淆导致。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学生在默写时，可能会因为字形相似或意义混淆而写错别字，如将“己”写成“已”，或将“具”写成“俱”。为了避免这种错误，学生需要加强对字形的辨识和记忆，理解每个字的含义和用法。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错别字问题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句子不完整问题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句子不完整是默写名篇名句时常见的问题之一，往往由于记忆不准确或理解不深入导致。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学生在默写时，可能会漏掉句子的一部分内容，如漏掉诗句中的某个词或某句话。为了避免这种错误，学生需要加强对名篇名句的理解和记忆，注意句子的完整性和准确性。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句子顺序颠倒是默写名篇名句时常见的问题之一，往往由于对原文理解不准确或记忆不全面导致。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学生在默写时，可能会将句子或诗句的顺序颠倒，如将“白日依山尽，黄河入海流”写成“黄河入海流，白日依山尽”。为了避免这种错误，学生需要加强对原文的理解和记忆，注意句子的逻辑性和顺序性。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句子顺序颠倒问题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https://d.book118.com/315301120133011040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2024-08-31T12:22:32.377</cp:lastPrinted>
  <dcterms:created xsi:type="dcterms:W3CDTF">2024-08-31T04:22:32Z</dcterms:created>
  <dcterms:modified xsi:type="dcterms:W3CDTF">2024-08-31T04:22:34Z</dcterms:modified>
</cp:coreProperties>
</file>