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1D6104-0BFB-4F9F-A2A4-87A116929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05488-EDE9-404C-89C4-8EE96AB16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4A4586-02A5-47E5-B9BF-E16E57587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A9C2B9-7863-4C45-BC14-ACE4C0956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6F18C6-9514-4E9E-A43A-7AA6F44F2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D4F151-4779-4BD3-869B-ABDB430D0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8A7523-92BA-4D10-B376-0DFCECFEA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E6E100-4C1F-4986-AE99-3ED697B7A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608969-852F-4473-9038-972AAF1AA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D7F809-3449-4BE5-AD15-44E438BC1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A6CD1E-FAED-4635-8EFC-02F060FC2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5302220131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消化科护士在食管裂孔疝护理中的角色与职责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食管裂孔疝概述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食管裂孔疝概述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消化科护士在食管裂孔疝护理中的角色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消化科护士在食管裂孔疝护理中的职责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与其他医护人员的协作与沟通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提高自身专业素养，提升服务质量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食管裂孔疝概述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评估患者病情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消化科护士需要对食管裂孔疝患者进行全面的病情评估，包括了解患者的病史、症状、体征以及相关检查结果，为后续治疗提供重要依据。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食管裂孔疝患者往往因病情复杂、症状严重而产生焦虑、恐惧等不良情绪。消化科护士需要积极与患者沟通，进行心理疏导和安慰，帮助患者树立战胜疾病的信心。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消化科护士需要协助医生完成术前准备工作，包括协助患者进行各项检查、准备手术器械和药品等，确保手术的顺利进行。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健康教育与指导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消化科护士需要向患者及其家属进行健康教育和指导，包括饮食调整、生活习惯改善等方面的内容，帮助患者更好地康复和预防复发。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术后，消化科护士需要密切监测患者的生命体征变化，包括体温、脉搏、呼吸、血压等，及时发现并处理异常情况。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根据患者的术后恢复情况，消化科护士需要为患者制定合理的饮食计划，逐步从流质饮食过渡到半流质饮食和普食，保证患者的营养需求。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食管裂孔疝术后可能出现出血、感染等并发症。消化科护士需要密切观察患者的病情变化，及时发现并处理并发症，减轻患者的痛苦。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消化科护士在食管裂孔疝护理中的角色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03" r="325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消化科护士是患者接触医疗系统的第一站，负责接待食管裂孔疝患者，进行初步的问诊和记录。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接待患者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对患者进行初步的病情评估，包括了解患者的症状、病史、生活习惯等，为后续医生的诊断和治疗提供依据。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患者接待与初步评估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协助诊断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消化科护士协助医生进行食管裂孔疝的诊断，包括安排患者接受相关检查，如胃镜、X线等。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治疗配合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在医生制定治疗方案后，消化科护士负责执行治疗方案，如给予药物、安排手术等，同时密切观察患者的病情变化。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协助医生进行诊断和治疗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提供心理支持和健康教育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食管裂孔疝患者可能因为病情和治疗产生焦虑、恐惧等心理问题，消化科护士需要提供心理支持，帮助患者缓解不良情绪。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消化科护士负责向患者和家属提供食管裂孔疝的健康教育，包括疾病的成因、治疗方法、预防措施等，提高患者对疾病的认识和自我管理能力。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消化科护士在食管裂孔疝护理中的职责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消化科护士需要对患者的身体状况、病史、药物过敏史等进行全面评估，为手术提供准确的参考信息。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评估患者状况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向患者及其家属详细解释食管裂孔疝的相关知识、手术的必要性和可能的风险，以及术前的注意事项。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术前教育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协助医生完成术前检查，如心电图、血液检查等，确保患者符合手术条件。同时，指导患者进行术前禁食、禁饮等准备工作。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术前准备工作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术后密切监测患者的生命体征，如心率、血压、呼吸等，及时发现异常情况并报告医生。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观察伤口情况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记录出入量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000" r="21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定期检查患者的手术伤口，观察是否有感染、出血等并发症的迹象。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准确记录患者的出入量，包括尿量、引流量等，以评估患者的体液平衡状况。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术后观察与记录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遵循无菌操作原则，保持伤口清洁干燥，定期更换敷料，以降低感染风险。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8458" b="8458"/>
          <a:stretch>
            <a:fillRect/>
          </a:stretch>
        </p:blipFill>
        <p:spPr>
          <a:xfrm>
            <a:off x="-344549" y="2654722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预防出血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密切观察患者的伤口及引流液情况，发现出血迹象及时报告医生并采取相应措施。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处理并发症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如患者出现疼痛、恶心、呕吐等并发症，消化科护士需及时给予相应的护理措施，如使用止痛药、止吐药等，以缓解患者的不适。同时，密切观察病情变化，及时向医生反馈。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并发症预防与处理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https://d.book118.com/315302220131011043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2024-09-05T05:25:03.125</cp:lastPrinted>
  <dcterms:created xsi:type="dcterms:W3CDTF">2024-09-04T21:25:03Z</dcterms:created>
  <dcterms:modified xsi:type="dcterms:W3CDTF">2024-09-04T21:25:05Z</dcterms:modified>
</cp:coreProperties>
</file>