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E91C4-9053-472E-A550-6F65A39A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5D834-E4A9-4636-A01A-2F4C61505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5DD16-2BAB-4BDE-98D7-C301B8B69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68745-136A-44DC-ACB3-05F54933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18ECF6-F575-4BB2-A3CE-00F78E85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D7D6E-F174-4168-A9DD-B087B08DB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AA605-445E-459F-93E5-458A970D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F042F-1FFF-45B2-A5E2-69666A45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719E2-B48C-4D95-A618-5DD07022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586DE-BBE7-4412-A552-7DF7408B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7BD53-CE96-4889-ABB1-383DB7A1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0304033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桥梁工程施工验收规范中的验收后监督和保修管理要求解读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验收后监督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质量保证金管理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验收后监督和保修管理案例分析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验收后监督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78" b="76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应由具备相应资质和经验的第三方机构担任，负责对桥梁工程进行验收后监督。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负责对桥梁工程的施工质量、安全性能等方面进行监督，确保工程符合设计要求和相关标准。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监督内容与要求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主要包括桥梁结构的稳定性、耐久性、防震性能等方面，以及施工质量的检查和评估。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监督过程中应遵循相关标准和规范，对发现的问题应及时提出整改意见并督促施工单位整改。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可以采用定期检查、随机抽查、专项检测等多种方式进行监督，以确保监督工作的全面性和有效性。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应制定详细的监督计划，明确监督流程和时间节点，确保监督工作的有序进行。同时，应建立完善的档案管理制度，对监督过程中产生的数据和资料进行归档保存。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监督方法与程序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确保桥梁工程在保修期限内符合相关质量标准和设计要求，对因施工原因造成的质量问题承担保修责任。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业主单位义务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提供必要的验收资料和配合保修工作，对保修期内的质量问题及时向施工单位提出，并予以确认。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保修责任与义务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根据桥梁工程的具体情况和相关法律法规规定，一般不少于一年。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保修期限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涵盖桥梁工程的各个部分，包括基础、桥面、桥墩、桥跨等，以及附属设施如排水系统、栏杆等。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保修范围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保修期限与范围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业主单位发现桥梁工程质量问题后，向施工单位提出报修申请，并填写相关报修表格。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报修申请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维修完成后，施工单位应组织相关单位进行验收，并将验收资料和维修过程资料归档保存。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验收与资料归档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施工单位接到报修申请后，应尽快组织人员对桥梁进行现场勘查，核实质量问题的具体情况。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根据现场勘查结果，施工单位制定详细的维修方案，包括维修内容、施工方法、材料选用等。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制定维修方案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施工单位按照维修方案进行维修施工，确保维修质量符合相关标准和设计要求。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实施维修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保修流程与处理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https://d.book118.com/315303040330011033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2024-08-29T04:15:10.872</cp:lastPrinted>
  <dcterms:created xsi:type="dcterms:W3CDTF">2024-08-28T20:15:10Z</dcterms:created>
  <dcterms:modified xsi:type="dcterms:W3CDTF">2024-08-28T20:15:12Z</dcterms:modified>
</cp:coreProperties>
</file>