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6A6C6-4E50-4829-ACB0-F0F23D4A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04974-47E8-4B45-AF84-32256D62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99287-8F6A-4E5D-BE10-B73432F5E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AE133-0589-404F-BBF1-BC2D05C3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331C0-2FFE-452C-8773-3A144D0E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41506-7415-47EE-8E49-C616107B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90A1C-0FBF-4215-922A-2CDF1FF4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60575-EAA3-4CB8-8E52-065CE7EB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FB4F4-07B6-4401-BBFE-A63B1B928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1C797-A7A0-41FA-8956-1EB07064B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68BF-BBC1-40C5-84CF-9453C3C94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03202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可行性研究报告比选方案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技术方案比选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经济评价与财务分析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社会效益与环境影响评价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项目产品或服务在市场上具有较大的需求空间，且市场前景广阔，具有可持续发展的潜力。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项目所采用的技术成熟、先进，能够提高生产效率、降低成本，增强市场竞争力。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国家和地方政策导向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项目符合国家和地方政府的发展战略和产业政策，有利于促进经济结构调整和转型升级。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项目能够带动相关产业的发展，形成产业链上下游的良性互动，促进区域经济的协同发展。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项目通过引进先进技术和管理经验，促进产业技术创新和转型升级，提高产业整体竞争力。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完善城市基础设施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项目有助于完善城市基础设施和公共服务体系，提高城市居民的生活质量和幸福感。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项目能够实现良好的经济效益，包括投资回报率、利润增长率等指标的达成。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项目符合环保要求，能够实现节能减排、资源循环利用等方面的环境效益。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项目能够带动就业、促进区域经济发展、改善民生等方面的社会效益。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项目通过引进先进技术和管理经验，促进产业技术创新和转型升级，提高产业整体竞争力。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对所涉及行业进行整体规模、增长速度等方面的调研，以了解市场潜力和发展趋势。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行业规模及增长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分析行业内主要企业的市场份额，评估市场集中度和竞争格局。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调查国家及地方政府相关政策法规，分析政策对行业发展的影响。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针对不同区域市场进行调研，分析区域市场间的差异和潜在需求。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通过问卷调查、访谈等方式收集消费者需求信息，分析消费者对产品或服务的需求特点、购买意愿和价格敏感度等。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了解行业内企业对原材料、技术、人才等方面的需求，分析行业发展趋势和潜在机会。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收集主要竞争对手的相关信息，包括企业规模、产品特点、市场份额等，评估其竞争实力。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分析主要竞争对手的市场策略、营销策略、技术研发策略等，了解其竞争优势和劣势。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竞争对手策略分析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综合分析市场竞争状况，预测未来市场发展趋势和潜在机会，为企业制定合理的发展策略提供参考。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技术方案比选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阐述技术方案一的基本原理和核心技术，包括技术路线、工艺流程、关键设备等。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分析技术方案一的技术特点，如先进性、成熟性、可靠性等。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说明技术方案一的实施条件，如场地要求、设备配置、人员技能等。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技术方案一：详细介绍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分析技术方案二的优点，如技术先进性、生产效率高、成本低等。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指出技术方案二的缺点，如技术风险大、实施周期长、对环境影响大等。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说明技术方案二的适用范围，如适用领域、适用规模等。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技术方案二：优缺点分析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评估技术方案三的创新性，如技术创新点、创新程度等。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预测技术方案三的市场前景，如市场需求、竞争态势等。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分析技术方案三的技术风险，如技术可行性、技术成熟度等。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技术方案三：创新性评估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经济评价与财务分析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https://d.book118.com/315303202110011103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2024-09-12T14:26:14.999</cp:lastPrinted>
  <dcterms:created xsi:type="dcterms:W3CDTF">2024-09-12T06:26:15Z</dcterms:created>
  <dcterms:modified xsi:type="dcterms:W3CDTF">2024-09-12T06:26:17Z</dcterms:modified>
</cp:coreProperties>
</file>