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FEAD2-1E97-4D76-B69C-1E1C38B2E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56557-C32C-421C-A54B-D2A17D8E3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1CC31-70F0-4848-A0BD-A7A4DF5AA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92E5B-CD64-47AE-A2FB-590210010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FE520F-0855-4299-B540-8222186C9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982BD4-1196-4A6E-B0B3-190EB03F8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101C80-06A2-4C4E-8D1E-16739A5F9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42C42-9D6B-4C55-BD64-A09C4184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3D77E-EC54-4217-B149-BBCDDD602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0698E-7874-4CBC-8DDB-9D2B7FACC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FEC4F-84B7-4837-98B6-A0FE2BF80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11112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肠道寄生虫病的危害与预防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肠道寄生虫病概述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肠道寄生虫病的危害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肠道寄生虫病的预防措施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药物治疗与预防接种策略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社区干预与合作机制建设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总结与展望：未来肠道寄生虫病防治工作重点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肠道寄生虫病概述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67" r="272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778" r="17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肠道寄生虫病是指由寄生在肠道内的寄生虫引起的疾病。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根据寄生虫的种类和感染方式，肠道寄生虫病可分为多种类型，如蛔虫病、钩虫病、阿米巴病等。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肠道寄生虫病的传染源主要是感染了寄生虫的患者和携带者。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917" b="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通常是通过食物、水或接触污染的物体表面等途径传播。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儿童、营养不良者、卫生条件差的人群更容易感染肠道寄生虫病。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肠道寄生虫病的症状可能因感染的寄生虫种类和数量而异，包括腹痛、腹泻、体重下降、贫血等。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通过实验室检查，如大便常规检查、免疫学检查等，可以确诊肠道寄生虫病。同时，医生会结合患者的临床表现和流行病学资料进行综合诊断。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肠道寄生虫病的危害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肠道寄生虫会消耗人体内的营养物质，导致营养不良，影响生长发育。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肠道寄生虫感染会引起腹痛、腹泻、恶心、呕吐等胃肠不适症状，影响生活质量。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胃肠不适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某些肠道寄生虫如钩虫会吸取人体内的血液，导致贫血，严重时甚至危及生命。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贫血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对人体健康的危害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29" r="22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110" b="171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对社会经济的影响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生产力下降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肠道寄生虫感染会导致患者身体虚弱，无法正常工作，从而影响社会生产力。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医疗资源浪费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肠道寄生虫感染需要治疗，增加了医疗资源的消耗。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肠道寄生虫感染的治疗费用和因病请假导致的收入损失，给家庭和社会带来经济负担。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肠道寄生虫可以通过水、食物、接触等途径传播，传播速度快，范围广。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儿童、老年人、免疫力低下的人群更容易感染肠道寄生虫，增加了公共卫生的风险。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易感染人群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肠道寄生虫感染的病例增加，会引起社会恐慌，影响社会稳定。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社会恐慌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对公共卫生的威胁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https://d.book118.com/315311112004011041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2024-09-01T10:21:29.421</cp:lastPrinted>
  <dcterms:created xsi:type="dcterms:W3CDTF">2024-09-01T02:21:29Z</dcterms:created>
  <dcterms:modified xsi:type="dcterms:W3CDTF">2024-09-01T02:21:31Z</dcterms:modified>
</cp:coreProperties>
</file>