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B43EA-F9FC-4927-A137-F16B4883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3B42E-17ED-45B2-AFB3-B8A1BBC88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6657C-325E-4E91-9A32-DE4E5F0D0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9BF85-BE36-4BC7-B76C-EC12EB85B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179705-EF9C-4E99-AAA2-ED13E8381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C59823-0271-4613-B3E9-FC9D6D207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70C6F-6DF1-44CF-BDBD-F12BBCAE6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A6D7E-A3DC-4CED-B9D9-8248D9F25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BDCCE-FA04-498C-94BD-296157C0A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914D3-A43B-4766-91E3-E04BE8148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30CA4-2100-4011-B59F-A2EBA8291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1232033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护理亚专科工作汇报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护理亚专科概述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305" r="93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护理亚专科是护理专业领域中更为具体和专业的分支，主要针对特定的疾病、人群或护理问题，提供专业化的护理服务。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护理亚专科具有高度的专业性和针对性，要求护士具备丰富的专业知识和技能，能够为患者提供全面、细致、专业的护理服务。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通过专业化的护理服务，能够更好地满足患者的需求，提高护理效果和患者满意度。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提升护士职业价值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护理亚专科的发展能够推动护理学科的进步，提高护理专业的地位和影响力。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护理亚专科为护士提供了更广阔的职业发展空间和机会，能够提升护士的职业价值和成就感。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护理亚专科的重要性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随着医疗技术的不断进步和疾病谱的不断变化，护理亚专科的专业化程度将不断提高，出现更多的专业分支。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专业化程度不断提高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护理亚专科将更加注重与其他医疗学科的协作与配合，共同为患者提供优质的医疗服务。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跨学科合作加强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信息技术将在护理亚专科中得到广泛应用，提高护理工作的效率和护理质量。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信息技术应用广泛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未来护理亚专科的发展将更加注重人才培养和科研创新，推动护理专业的持续发展。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人才培养与科研并重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护理亚专科的发展趋势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护理亚专科工作概况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负责患者日常病情观察、记录和报告，提供基础护理服务，如协助患者进食、洗漱、排便等。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患者日常护理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根据患者病情和护理需求，进行评估和干预，包括药物治疗、非药物治疗以及心理支持等。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病情评估与干预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向患者及家属提供疾病知识和健康指导，帮助其建立健康的生活方式。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与其他医护人员密切合作，共同完成患者的诊疗和护理工作，及时沟通病情和护理进展。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患者接待与评估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交接班与出院指导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按照规定流程接待新入院患者，进行初步评估，确定护理计划和措施。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根据护理计划和患者需求，执行各项日常护理操作，如给药、输液、伤口护理等。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定时记录患者生命体征、病情变化和护理效果，及时报告异常情况。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做好交接班工作，向患者及家属提供出院指导和健康随访安排。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工作质量与评价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确保各项护理操作符合规范要求，降低操作风险。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定期调查患者对护理工作的满意度，及时改进服务质量。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加强与其他医护人员的协作配合，提高团队整体工作效率。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定期评估护理效果，及时调整护理计划和措施，提高护理效果。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护理操作规范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护理亚专科实践案例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心血管疾病患者的护理需要关注病情监测、药物治疗、生活方式的调整以及心理支持等方面。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关注患者的心理状态，提供必要的心理疏导和支持，帮助患者缓解焦虑和抑郁情绪。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定期记录患者的心率、血压、心电等指标，评估患者情况，及时发现异常。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根据医嘱，确保患者按时服药，注意观察药物副作用，及时处理。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指导患者保持健康的生活方式，包括合理饮食、适量运动、戒烟限酒等。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案例一：心血管疾病患者的护理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关注患者情况，及时发现和处理糖尿病的并发症，如眼部病变、肾脏疾病等。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运动指导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鼓励患者进行适量的运动，提高身体代谢水平，降低血糖水平。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根据患者的具体情况，制定个性化的饮食计划，指导患者合理搭配食物，控制热量摄入。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糖尿病患者的护理重点在于血糖监测、饮食控制、运动指导以及预防并发症等方面。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定期监测患者的血糖水平，评估患者情况，及时发现并处理高血糖或低血糖。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案例二：糖尿病患者的护理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根据患者的疼痛程度，采取适当的疼痛管理措施，如药物治疗、物理治疗等。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肿瘤患者的护理需要关注病情监测、疼痛管理、心理支持以及康复指导等方面。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定期评估患者的病情状况，监测肿瘤的生长和扩散情况。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关注患者的心理状态，提供必要的心理疏导和支持，帮助患者缓解焦虑和抑郁情绪。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根据患者的具体情况，提供康复指导，包括生活方式的调整、营养支持等。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案例三：肿瘤患者的护理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护理亚专科培训与教育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培训目标明确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根据护理亚专科的需求和特点，制定具体的培训目标，确保培训内容与实际工作紧密相关。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培训内容丰富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涵盖理论知识和实践技能，包括疾病护理、操作技能、沟通技巧等方面，注重培养护士的实际操作能力。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培训形式多样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采用线上、线下相结合的方式，包括讲座、案例分析、角色扮演、模拟训练等，以激发护士的学习兴趣和积极性。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https://d.book118.com/315312320334011101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2024-09-10T14:16:58.908</cp:lastPrinted>
  <dcterms:created xsi:type="dcterms:W3CDTF">2024-09-10T06:16:58Z</dcterms:created>
  <dcterms:modified xsi:type="dcterms:W3CDTF">2024-09-10T06:17:01Z</dcterms:modified>
</cp:coreProperties>
</file>